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257" r:id="rId3"/>
    <p:sldId id="258" r:id="rId4"/>
    <p:sldId id="259" r:id="rId5"/>
    <p:sldId id="304" r:id="rId6"/>
    <p:sldId id="281" r:id="rId7"/>
    <p:sldId id="260" r:id="rId8"/>
    <p:sldId id="261" r:id="rId9"/>
    <p:sldId id="262" r:id="rId10"/>
    <p:sldId id="263" r:id="rId11"/>
    <p:sldId id="264" r:id="rId12"/>
    <p:sldId id="265" r:id="rId13"/>
    <p:sldId id="266" r:id="rId14"/>
    <p:sldId id="267" r:id="rId15"/>
    <p:sldId id="268" r:id="rId16"/>
    <p:sldId id="282" r:id="rId17"/>
    <p:sldId id="270" r:id="rId18"/>
    <p:sldId id="271" r:id="rId19"/>
    <p:sldId id="272" r:id="rId20"/>
    <p:sldId id="273" r:id="rId21"/>
    <p:sldId id="274" r:id="rId22"/>
    <p:sldId id="275" r:id="rId23"/>
    <p:sldId id="276" r:id="rId24"/>
    <p:sldId id="277" r:id="rId25"/>
    <p:sldId id="278" r:id="rId26"/>
    <p:sldId id="279"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5" r:id="rId47"/>
    <p:sldId id="320" r:id="rId48"/>
    <p:sldId id="269" r:id="rId4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FD4"/>
    <a:srgbClr val="4156A6"/>
    <a:srgbClr val="6C0E10"/>
    <a:srgbClr val="B4181C"/>
    <a:srgbClr val="F0586D"/>
    <a:srgbClr val="F58B9A"/>
    <a:srgbClr val="006358"/>
    <a:srgbClr val="009A88"/>
    <a:srgbClr val="FFFF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showGuides="1">
      <p:cViewPr varScale="1">
        <p:scale>
          <a:sx n="86" d="100"/>
          <a:sy n="86" d="100"/>
        </p:scale>
        <p:origin x="595" y="82"/>
      </p:cViewPr>
      <p:guideLst>
        <p:guide orient="horz" pos="2160"/>
        <p:guide pos="3840"/>
        <p:guide pos="551"/>
      </p:guideLst>
    </p:cSldViewPr>
  </p:slideViewPr>
  <p:notesTextViewPr>
    <p:cViewPr>
      <p:scale>
        <a:sx n="1" d="1"/>
        <a:sy n="1" d="1"/>
      </p:scale>
      <p:origin x="0" y="0"/>
    </p:cViewPr>
  </p:notesTextViewPr>
  <p:notesViewPr>
    <p:cSldViewPr snapToGrid="0">
      <p:cViewPr varScale="1">
        <p:scale>
          <a:sx n="48" d="100"/>
          <a:sy n="48" d="100"/>
        </p:scale>
        <p:origin x="275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A6B383D-3BD6-03C1-A9FE-C10529FA5C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7232AF29-6208-75BC-F575-B2F9C25562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623630-E69F-464D-B98C-A307C57C9FE4}" type="datetimeFigureOut">
              <a:rPr lang="es-PE" smtClean="0"/>
              <a:t>17/03/2024</a:t>
            </a:fld>
            <a:endParaRPr lang="es-PE"/>
          </a:p>
        </p:txBody>
      </p:sp>
      <p:sp>
        <p:nvSpPr>
          <p:cNvPr id="4" name="Marcador de pie de página 3">
            <a:extLst>
              <a:ext uri="{FF2B5EF4-FFF2-40B4-BE49-F238E27FC236}">
                <a16:creationId xmlns:a16="http://schemas.microsoft.com/office/drawing/2014/main" id="{A8A8A16E-B2E8-89C7-B266-2FBE8AA9B2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00F396DC-40CC-4E40-EB42-B8FAC980B5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88D8CE-E466-4D69-8A3F-A70BA3AFF8DF}" type="slidenum">
              <a:rPr lang="es-PE" smtClean="0"/>
              <a:t>‹Nº›</a:t>
            </a:fld>
            <a:endParaRPr lang="es-PE"/>
          </a:p>
        </p:txBody>
      </p:sp>
    </p:spTree>
    <p:extLst>
      <p:ext uri="{BB962C8B-B14F-4D97-AF65-F5344CB8AC3E}">
        <p14:creationId xmlns:p14="http://schemas.microsoft.com/office/powerpoint/2010/main" val="4066822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C05B4-4EE8-42F6-8043-ADEAA8103623}" type="datetimeFigureOut">
              <a:rPr lang="es-PE" smtClean="0"/>
              <a:t>17/03/2024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928F8-7A29-4960-A090-073A15546F4E}" type="slidenum">
              <a:rPr lang="es-PE" smtClean="0"/>
              <a:t>‹Nº›</a:t>
            </a:fld>
            <a:endParaRPr lang="es-PE"/>
          </a:p>
        </p:txBody>
      </p:sp>
    </p:spTree>
    <p:extLst>
      <p:ext uri="{BB962C8B-B14F-4D97-AF65-F5344CB8AC3E}">
        <p14:creationId xmlns:p14="http://schemas.microsoft.com/office/powerpoint/2010/main" val="165592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9" name="Google Shape;209;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6" name="Google Shape;216;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23" name="Google Shape;223;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0" name="Google Shape;230;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5" name="Google Shape;245;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4" name="Google Shape;264;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3" name="Google Shape;293;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1" name="Google Shape;301;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2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8" name="Google Shape;308;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5" name="Google Shape;315;p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7" name="Google Shape;127;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22" name="Google Shape;322;p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7" name="Google Shape;337;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5" name="Google Shape;345;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2" name="Google Shape;352;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9" name="Google Shape;359;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6" name="Google Shape;366;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73" name="Google Shape;373;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80" name="Google Shape;380;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87" name="Google Shape;387;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94" name="Google Shape;394;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4" name="Google Shape;134;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3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01" name="Google Shape;401;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3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08" name="Google Shape;408;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3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15" name="Google Shape;415;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3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23" name="Google Shape;423;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3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31" name="Google Shape;431;p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3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38" name="Google Shape;438;p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3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45" name="Google Shape;445;p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4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52" name="Google Shape;452;p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59" name="Google Shape;459;p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66" name="Google Shape;466;p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1" name="Google Shape;141;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4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73" name="Google Shape;473;p4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8" name="Google Shape;148;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3" name="Google Shape;163;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8" name="Google Shape;188;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5" name="Google Shape;195;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2" name="Google Shape;202;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Un par de personas de pie&#10;&#10;Descripción generada automáticamente con confianza baja">
            <a:extLst>
              <a:ext uri="{FF2B5EF4-FFF2-40B4-BE49-F238E27FC236}">
                <a16:creationId xmlns:a16="http://schemas.microsoft.com/office/drawing/2014/main" id="{5FDE1A14-B94D-0560-965F-DFDDDFE78E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4862" y="-57593"/>
            <a:ext cx="6973185" cy="6973185"/>
          </a:xfrm>
          <a:prstGeom prst="rect">
            <a:avLst/>
          </a:prstGeom>
        </p:spPr>
      </p:pic>
      <p:grpSp>
        <p:nvGrpSpPr>
          <p:cNvPr id="18" name="Grupo 17">
            <a:extLst>
              <a:ext uri="{FF2B5EF4-FFF2-40B4-BE49-F238E27FC236}">
                <a16:creationId xmlns:a16="http://schemas.microsoft.com/office/drawing/2014/main" id="{E2760872-0584-24E8-6C5F-A4192C69084A}"/>
              </a:ext>
            </a:extLst>
          </p:cNvPr>
          <p:cNvGrpSpPr/>
          <p:nvPr userDrawn="1"/>
        </p:nvGrpSpPr>
        <p:grpSpPr>
          <a:xfrm>
            <a:off x="-71021" y="-57592"/>
            <a:ext cx="12306309" cy="6973185"/>
            <a:chOff x="-71021" y="-57592"/>
            <a:chExt cx="12306309" cy="6973185"/>
          </a:xfrm>
          <a:solidFill>
            <a:srgbClr val="6C0E10"/>
          </a:solidFill>
        </p:grpSpPr>
        <p:sp>
          <p:nvSpPr>
            <p:cNvPr id="9" name="Rectángulo 8">
              <a:extLst>
                <a:ext uri="{FF2B5EF4-FFF2-40B4-BE49-F238E27FC236}">
                  <a16:creationId xmlns:a16="http://schemas.microsoft.com/office/drawing/2014/main" id="{3C50B447-F88C-5209-25D9-177EF1399B71}"/>
                </a:ext>
              </a:extLst>
            </p:cNvPr>
            <p:cNvSpPr/>
            <p:nvPr userDrawn="1"/>
          </p:nvSpPr>
          <p:spPr>
            <a:xfrm>
              <a:off x="-71021" y="-57592"/>
              <a:ext cx="4685884"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7" name="Grupo 16">
              <a:extLst>
                <a:ext uri="{FF2B5EF4-FFF2-40B4-BE49-F238E27FC236}">
                  <a16:creationId xmlns:a16="http://schemas.microsoft.com/office/drawing/2014/main" id="{17EF3EE9-2C19-C48C-CA39-61EACA844BE2}"/>
                </a:ext>
              </a:extLst>
            </p:cNvPr>
            <p:cNvGrpSpPr/>
            <p:nvPr userDrawn="1"/>
          </p:nvGrpSpPr>
          <p:grpSpPr>
            <a:xfrm>
              <a:off x="11556400" y="-57592"/>
              <a:ext cx="678888" cy="6973185"/>
              <a:chOff x="11556400" y="-3"/>
              <a:chExt cx="678888" cy="6973185"/>
            </a:xfrm>
            <a:grpFill/>
          </p:grpSpPr>
          <p:sp>
            <p:nvSpPr>
              <p:cNvPr id="12" name="Rectángulo 11">
                <a:extLst>
                  <a:ext uri="{FF2B5EF4-FFF2-40B4-BE49-F238E27FC236}">
                    <a16:creationId xmlns:a16="http://schemas.microsoft.com/office/drawing/2014/main" id="{75357E8B-B099-51B9-D18D-BAA93B46A25F}"/>
                  </a:ext>
                </a:extLst>
              </p:cNvPr>
              <p:cNvSpPr/>
              <p:nvPr userDrawn="1"/>
            </p:nvSpPr>
            <p:spPr>
              <a:xfrm>
                <a:off x="11556400"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3A6AD8D2-94C0-73F1-D62E-CCE0581FFFF3}"/>
                  </a:ext>
                </a:extLst>
              </p:cNvPr>
              <p:cNvSpPr/>
              <p:nvPr userDrawn="1"/>
            </p:nvSpPr>
            <p:spPr>
              <a:xfrm>
                <a:off x="11698424"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C998CEE4-FB88-4A43-79F4-7F2CFAC01696}"/>
                  </a:ext>
                </a:extLst>
              </p:cNvPr>
              <p:cNvSpPr/>
              <p:nvPr userDrawn="1"/>
            </p:nvSpPr>
            <p:spPr>
              <a:xfrm>
                <a:off x="11828288"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697EA2D1-5D90-48EC-3DD7-69DAC825A689}"/>
                  </a:ext>
                </a:extLst>
              </p:cNvPr>
              <p:cNvSpPr/>
              <p:nvPr userDrawn="1"/>
            </p:nvSpPr>
            <p:spPr>
              <a:xfrm>
                <a:off x="11977331"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CB7EB6E-2F09-D346-6FB7-C86780B2ADBB}"/>
                  </a:ext>
                </a:extLst>
              </p:cNvPr>
              <p:cNvSpPr/>
              <p:nvPr userDrawn="1"/>
            </p:nvSpPr>
            <p:spPr>
              <a:xfrm>
                <a:off x="12100176" y="-3"/>
                <a:ext cx="135112"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spTree>
    <p:extLst>
      <p:ext uri="{BB962C8B-B14F-4D97-AF65-F5344CB8AC3E}">
        <p14:creationId xmlns:p14="http://schemas.microsoft.com/office/powerpoint/2010/main" val="2935957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C5A9A0A-1FC5-B2E2-9E98-1A2D7E8F97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18"/>
          <a:stretch/>
        </p:blipFill>
        <p:spPr>
          <a:xfrm>
            <a:off x="6948489" y="-83671"/>
            <a:ext cx="6124574" cy="7005637"/>
          </a:xfrm>
          <a:prstGeom prst="rect">
            <a:avLst/>
          </a:prstGeom>
        </p:spPr>
      </p:pic>
      <p:sp>
        <p:nvSpPr>
          <p:cNvPr id="2" name="Rectángulo 1">
            <a:extLst>
              <a:ext uri="{FF2B5EF4-FFF2-40B4-BE49-F238E27FC236}">
                <a16:creationId xmlns:a16="http://schemas.microsoft.com/office/drawing/2014/main" id="{5D476FE2-4188-5D0D-D784-64A579FA4759}"/>
              </a:ext>
            </a:extLst>
          </p:cNvPr>
          <p:cNvSpPr/>
          <p:nvPr userDrawn="1"/>
        </p:nvSpPr>
        <p:spPr>
          <a:xfrm>
            <a:off x="-114299" y="-63965"/>
            <a:ext cx="721518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3" name="Rectángulo 12">
            <a:extLst>
              <a:ext uri="{FF2B5EF4-FFF2-40B4-BE49-F238E27FC236}">
                <a16:creationId xmlns:a16="http://schemas.microsoft.com/office/drawing/2014/main" id="{55CD6869-D003-FAA9-A941-2B919DC836BA}"/>
              </a:ext>
            </a:extLst>
          </p:cNvPr>
          <p:cNvSpPr/>
          <p:nvPr userDrawn="1"/>
        </p:nvSpPr>
        <p:spPr>
          <a:xfrm>
            <a:off x="-114299" y="802812"/>
            <a:ext cx="5686424" cy="13831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7" name="CuadroTexto 16">
            <a:extLst>
              <a:ext uri="{FF2B5EF4-FFF2-40B4-BE49-F238E27FC236}">
                <a16:creationId xmlns:a16="http://schemas.microsoft.com/office/drawing/2014/main" id="{2EE426E5-31ED-C6A7-D575-2265253FE473}"/>
              </a:ext>
            </a:extLst>
          </p:cNvPr>
          <p:cNvSpPr txBox="1"/>
          <p:nvPr userDrawn="1"/>
        </p:nvSpPr>
        <p:spPr>
          <a:xfrm>
            <a:off x="1393031" y="1021556"/>
            <a:ext cx="3679031" cy="584775"/>
          </a:xfrm>
          <a:prstGeom prst="rect">
            <a:avLst/>
          </a:prstGeom>
          <a:noFill/>
        </p:spPr>
        <p:txBody>
          <a:bodyPr wrap="square" rtlCol="0">
            <a:spAutoFit/>
          </a:bodyPr>
          <a:lstStyle/>
          <a:p>
            <a:r>
              <a:rPr lang="es-ES_tradnl" sz="3200" b="1" dirty="0">
                <a:solidFill>
                  <a:srgbClr val="002060"/>
                </a:solidFill>
                <a:latin typeface="Roboto" panose="02000000000000000000" pitchFamily="2" charset="0"/>
                <a:ea typeface="Roboto" panose="02000000000000000000" pitchFamily="2" charset="0"/>
              </a:rPr>
              <a:t>Autoevaluación</a:t>
            </a:r>
          </a:p>
        </p:txBody>
      </p:sp>
      <p:sp>
        <p:nvSpPr>
          <p:cNvPr id="18" name="CuadroTexto 17">
            <a:extLst>
              <a:ext uri="{FF2B5EF4-FFF2-40B4-BE49-F238E27FC236}">
                <a16:creationId xmlns:a16="http://schemas.microsoft.com/office/drawing/2014/main" id="{E2381233-54FE-FAAE-BA32-5B2CACC6EC2F}"/>
              </a:ext>
            </a:extLst>
          </p:cNvPr>
          <p:cNvSpPr txBox="1"/>
          <p:nvPr userDrawn="1"/>
        </p:nvSpPr>
        <p:spPr>
          <a:xfrm>
            <a:off x="1393030" y="1489823"/>
            <a:ext cx="3679031" cy="430887"/>
          </a:xfrm>
          <a:prstGeom prst="rect">
            <a:avLst/>
          </a:prstGeom>
          <a:noFill/>
        </p:spPr>
        <p:txBody>
          <a:bodyPr wrap="square" rtlCol="0">
            <a:spAutoFit/>
          </a:bodyPr>
          <a:lstStyle/>
          <a:p>
            <a:r>
              <a:rPr lang="es-ES_tradnl" sz="2200" b="0" dirty="0">
                <a:solidFill>
                  <a:srgbClr val="002060"/>
                </a:solidFill>
                <a:latin typeface="Roboto" panose="02000000000000000000" pitchFamily="2" charset="0"/>
                <a:ea typeface="Roboto" panose="02000000000000000000" pitchFamily="2" charset="0"/>
              </a:rPr>
              <a:t>¡Vamos por más logros!</a:t>
            </a:r>
          </a:p>
        </p:txBody>
      </p:sp>
      <p:sp>
        <p:nvSpPr>
          <p:cNvPr id="19" name="CuadroTexto 18">
            <a:extLst>
              <a:ext uri="{FF2B5EF4-FFF2-40B4-BE49-F238E27FC236}">
                <a16:creationId xmlns:a16="http://schemas.microsoft.com/office/drawing/2014/main" id="{0E96EE9F-5874-906F-A708-3714E44FF7CD}"/>
              </a:ext>
            </a:extLst>
          </p:cNvPr>
          <p:cNvSpPr txBox="1"/>
          <p:nvPr userDrawn="1"/>
        </p:nvSpPr>
        <p:spPr>
          <a:xfrm>
            <a:off x="1543050" y="3429000"/>
            <a:ext cx="4552950" cy="769441"/>
          </a:xfrm>
          <a:prstGeom prst="rect">
            <a:avLst/>
          </a:prstGeom>
          <a:noFill/>
        </p:spPr>
        <p:txBody>
          <a:bodyPr wrap="square" rtlCol="0">
            <a:spAutoFit/>
          </a:bodyPr>
          <a:lstStyle/>
          <a:p>
            <a:pPr algn="ctr"/>
            <a:r>
              <a:rPr lang="es-ES_tradnl" sz="4400" b="1" dirty="0">
                <a:solidFill>
                  <a:schemeClr val="bg1"/>
                </a:solidFill>
                <a:latin typeface="Roboto" panose="02000000000000000000" pitchFamily="2" charset="0"/>
                <a:ea typeface="Roboto" panose="02000000000000000000" pitchFamily="2" charset="0"/>
              </a:rPr>
              <a:t>¡Felicitaciones!</a:t>
            </a:r>
          </a:p>
        </p:txBody>
      </p:sp>
      <p:sp>
        <p:nvSpPr>
          <p:cNvPr id="20" name="CuadroTexto 19">
            <a:extLst>
              <a:ext uri="{FF2B5EF4-FFF2-40B4-BE49-F238E27FC236}">
                <a16:creationId xmlns:a16="http://schemas.microsoft.com/office/drawing/2014/main" id="{86101B9E-D797-655C-865D-C1C7C3D15BA2}"/>
              </a:ext>
            </a:extLst>
          </p:cNvPr>
          <p:cNvSpPr txBox="1"/>
          <p:nvPr userDrawn="1"/>
        </p:nvSpPr>
        <p:spPr>
          <a:xfrm>
            <a:off x="1543051" y="4198441"/>
            <a:ext cx="4552950" cy="430887"/>
          </a:xfrm>
          <a:prstGeom prst="rect">
            <a:avLst/>
          </a:prstGeom>
          <a:noFill/>
        </p:spPr>
        <p:txBody>
          <a:bodyPr wrap="square" rtlCol="0">
            <a:spAutoFit/>
          </a:bodyPr>
          <a:lstStyle/>
          <a:p>
            <a:pPr algn="ctr"/>
            <a:r>
              <a:rPr lang="es-ES_tradnl" sz="2200" b="0" dirty="0">
                <a:solidFill>
                  <a:schemeClr val="bg1"/>
                </a:solidFill>
                <a:latin typeface="Roboto" panose="02000000000000000000" pitchFamily="2" charset="0"/>
                <a:ea typeface="Roboto" panose="02000000000000000000" pitchFamily="2" charset="0"/>
              </a:rPr>
              <a:t>Ha concluido la autoevaluación</a:t>
            </a:r>
          </a:p>
        </p:txBody>
      </p:sp>
    </p:spTree>
    <p:extLst>
      <p:ext uri="{BB962C8B-B14F-4D97-AF65-F5344CB8AC3E}">
        <p14:creationId xmlns:p14="http://schemas.microsoft.com/office/powerpoint/2010/main" val="4162477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ítulo y texto vertical">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FF93ECB-6C4B-596B-90E1-ED63725EC2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190"/>
          <a:stretch/>
        </p:blipFill>
        <p:spPr>
          <a:xfrm>
            <a:off x="4972054" y="-95948"/>
            <a:ext cx="7318757" cy="699140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002060"/>
                </a:solidFill>
                <a:latin typeface="Roboto" panose="02000000000000000000" pitchFamily="2" charset="0"/>
                <a:ea typeface="Roboto" panose="02000000000000000000" pitchFamily="2" charset="0"/>
              </a:rPr>
              <a:t>Conclusiones</a:t>
            </a:r>
          </a:p>
        </p:txBody>
      </p:sp>
    </p:spTree>
    <p:extLst>
      <p:ext uri="{BB962C8B-B14F-4D97-AF65-F5344CB8AC3E}">
        <p14:creationId xmlns:p14="http://schemas.microsoft.com/office/powerpoint/2010/main" val="1873447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06E95BF-93DC-3EF1-1B9C-7EEA29B44D85}"/>
              </a:ext>
            </a:extLst>
          </p:cNvPr>
          <p:cNvSpPr/>
          <p:nvPr userDrawn="1"/>
        </p:nvSpPr>
        <p:spPr>
          <a:xfrm>
            <a:off x="-142875" y="-63965"/>
            <a:ext cx="1238763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10058400" y="-78251"/>
            <a:ext cx="2186362" cy="7000217"/>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382737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ítulo y texto vertical">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6DE84E-2664-8E01-C118-44E8E587E5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735" r="16265"/>
          <a:stretch/>
        </p:blipFill>
        <p:spPr>
          <a:xfrm>
            <a:off x="7658098" y="-93210"/>
            <a:ext cx="4743450" cy="701758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002060"/>
                </a:solidFill>
                <a:latin typeface="Roboto" panose="02000000000000000000" pitchFamily="2" charset="0"/>
                <a:ea typeface="Roboto" panose="02000000000000000000" pitchFamily="2" charset="0"/>
              </a:rPr>
              <a:t>Referencias</a:t>
            </a:r>
          </a:p>
        </p:txBody>
      </p:sp>
    </p:spTree>
    <p:extLst>
      <p:ext uri="{BB962C8B-B14F-4D97-AF65-F5344CB8AC3E}">
        <p14:creationId xmlns:p14="http://schemas.microsoft.com/office/powerpoint/2010/main" val="133267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44B6794-414E-2253-4C1B-48333B9E7AA0}"/>
              </a:ext>
            </a:extLst>
          </p:cNvPr>
          <p:cNvSpPr/>
          <p:nvPr userDrawn="1"/>
        </p:nvSpPr>
        <p:spPr>
          <a:xfrm>
            <a:off x="-142875" y="-63965"/>
            <a:ext cx="1238763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pic>
        <p:nvPicPr>
          <p:cNvPr id="4" name="Imagen 3">
            <a:extLst>
              <a:ext uri="{FF2B5EF4-FFF2-40B4-BE49-F238E27FC236}">
                <a16:creationId xmlns:a16="http://schemas.microsoft.com/office/drawing/2014/main" id="{55C9B707-408F-0C13-0BC1-7A7093D326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57"/>
          <a:stretch/>
        </p:blipFill>
        <p:spPr>
          <a:xfrm>
            <a:off x="4330747" y="2876550"/>
            <a:ext cx="3530506" cy="1104900"/>
          </a:xfrm>
          <a:prstGeom prst="rect">
            <a:avLst/>
          </a:prstGeom>
        </p:spPr>
      </p:pic>
      <p:grpSp>
        <p:nvGrpSpPr>
          <p:cNvPr id="5" name="Grupo 4">
            <a:extLst>
              <a:ext uri="{FF2B5EF4-FFF2-40B4-BE49-F238E27FC236}">
                <a16:creationId xmlns:a16="http://schemas.microsoft.com/office/drawing/2014/main" id="{113E9B06-E72F-1F9A-11DC-89B44829E390}"/>
              </a:ext>
            </a:extLst>
          </p:cNvPr>
          <p:cNvGrpSpPr/>
          <p:nvPr userDrawn="1"/>
        </p:nvGrpSpPr>
        <p:grpSpPr>
          <a:xfrm>
            <a:off x="10544174" y="6357938"/>
            <a:ext cx="1700587" cy="564028"/>
            <a:chOff x="9705226" y="6414247"/>
            <a:chExt cx="2396658" cy="507718"/>
          </a:xfrm>
          <a:solidFill>
            <a:schemeClr val="bg1"/>
          </a:solidFill>
        </p:grpSpPr>
        <p:sp>
          <p:nvSpPr>
            <p:cNvPr id="6" name="Rectángulo 5">
              <a:extLst>
                <a:ext uri="{FF2B5EF4-FFF2-40B4-BE49-F238E27FC236}">
                  <a16:creationId xmlns:a16="http://schemas.microsoft.com/office/drawing/2014/main" id="{201631D5-BB3E-5BD4-FA26-B6A8D800E91A}"/>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1A41A349-D069-3DAD-4A11-01C3A4A5C11E}"/>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16B3DFBB-1100-4064-6CF7-9C51D834D31A}"/>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22757D2-FF2E-0D7C-2E7A-F4EEFBA8DB2F}"/>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C0E02B90-D9C6-73CB-C6C3-FAC0D726508B}"/>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9EF4129-E3C5-65E0-B742-14449AE79BB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E69A1E9A-8F6A-E964-6751-04139D3BA2CE}"/>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CB587F22-495D-D831-9B0C-A269A6F2EFB8}"/>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B6AF53D2-D333-BDD8-FAC5-CB244101687E}"/>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40EF9CED-C766-7995-70A6-14722199FC61}"/>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67877334-2668-A297-0D42-56B481A04A3D}"/>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0F179C78-4831-03E7-11A4-3B0D8053AC63}"/>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0778F89F-2ED2-C4C8-63FC-A36EF60D189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7F0DCC89-35F9-F8DA-CB5C-A856E919330F}"/>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grpSp>
        <p:nvGrpSpPr>
          <p:cNvPr id="21" name="Grupo 20">
            <a:extLst>
              <a:ext uri="{FF2B5EF4-FFF2-40B4-BE49-F238E27FC236}">
                <a16:creationId xmlns:a16="http://schemas.microsoft.com/office/drawing/2014/main" id="{E56C6BE9-1907-F2ED-36C6-635ED9AF4C45}"/>
              </a:ext>
            </a:extLst>
          </p:cNvPr>
          <p:cNvGrpSpPr/>
          <p:nvPr userDrawn="1"/>
        </p:nvGrpSpPr>
        <p:grpSpPr>
          <a:xfrm flipH="1" flipV="1">
            <a:off x="-142875" y="-63965"/>
            <a:ext cx="1700587" cy="564028"/>
            <a:chOff x="9705226" y="6414247"/>
            <a:chExt cx="2396658" cy="507718"/>
          </a:xfrm>
          <a:solidFill>
            <a:schemeClr val="bg1"/>
          </a:solidFill>
        </p:grpSpPr>
        <p:sp>
          <p:nvSpPr>
            <p:cNvPr id="22" name="Rectángulo 21">
              <a:extLst>
                <a:ext uri="{FF2B5EF4-FFF2-40B4-BE49-F238E27FC236}">
                  <a16:creationId xmlns:a16="http://schemas.microsoft.com/office/drawing/2014/main" id="{45B633CA-7337-487C-5D09-3F4D352C1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59B30706-D988-0920-4364-0FACF75F5F37}"/>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232D1086-AE74-0406-2AC0-E828A7D9848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B8FFCED-8F69-26B3-891D-4FC820F881CA}"/>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EA32DF48-EB7F-6D93-0C0E-2CE8A5231C22}"/>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Rectángulo 26">
              <a:extLst>
                <a:ext uri="{FF2B5EF4-FFF2-40B4-BE49-F238E27FC236}">
                  <a16:creationId xmlns:a16="http://schemas.microsoft.com/office/drawing/2014/main" id="{98AA0BAD-2FED-B358-AE93-A96452DA2828}"/>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Rectángulo 27">
              <a:extLst>
                <a:ext uri="{FF2B5EF4-FFF2-40B4-BE49-F238E27FC236}">
                  <a16:creationId xmlns:a16="http://schemas.microsoft.com/office/drawing/2014/main" id="{02A74291-083B-B80F-76F7-66E76557796A}"/>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Rectángulo 28">
              <a:extLst>
                <a:ext uri="{FF2B5EF4-FFF2-40B4-BE49-F238E27FC236}">
                  <a16:creationId xmlns:a16="http://schemas.microsoft.com/office/drawing/2014/main" id="{C9C53CDF-817C-7319-6540-5450256A7A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0" name="Rectángulo 29">
              <a:extLst>
                <a:ext uri="{FF2B5EF4-FFF2-40B4-BE49-F238E27FC236}">
                  <a16:creationId xmlns:a16="http://schemas.microsoft.com/office/drawing/2014/main" id="{901E8CF6-9677-B7EB-D0CF-E58670156651}"/>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1" name="Rectángulo 30">
              <a:extLst>
                <a:ext uri="{FF2B5EF4-FFF2-40B4-BE49-F238E27FC236}">
                  <a16:creationId xmlns:a16="http://schemas.microsoft.com/office/drawing/2014/main" id="{6629851F-2F73-36FE-2DB6-B8496BA14BA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Rectángulo 31">
              <a:extLst>
                <a:ext uri="{FF2B5EF4-FFF2-40B4-BE49-F238E27FC236}">
                  <a16:creationId xmlns:a16="http://schemas.microsoft.com/office/drawing/2014/main" id="{EF7159FA-A4A0-B900-BAC1-118FFD956ECA}"/>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3" name="Rectángulo 32">
              <a:extLst>
                <a:ext uri="{FF2B5EF4-FFF2-40B4-BE49-F238E27FC236}">
                  <a16:creationId xmlns:a16="http://schemas.microsoft.com/office/drawing/2014/main" id="{183C29BD-9145-FDD0-29F7-95403C6F9BBE}"/>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Rectángulo 33">
              <a:extLst>
                <a:ext uri="{FF2B5EF4-FFF2-40B4-BE49-F238E27FC236}">
                  <a16:creationId xmlns:a16="http://schemas.microsoft.com/office/drawing/2014/main" id="{D7D615E7-49DD-2424-6784-40E0BFFA30F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5" name="Rectángulo 34">
              <a:extLst>
                <a:ext uri="{FF2B5EF4-FFF2-40B4-BE49-F238E27FC236}">
                  <a16:creationId xmlns:a16="http://schemas.microsoft.com/office/drawing/2014/main" id="{5224C9B4-00D7-0D34-A96C-B039D63B9662}"/>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17271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ntent 1">
  <p:cSld name="One Content 1">
    <p:spTree>
      <p:nvGrpSpPr>
        <p:cNvPr id="1" name="Shape 21"/>
        <p:cNvGrpSpPr/>
        <p:nvPr/>
      </p:nvGrpSpPr>
      <p:grpSpPr>
        <a:xfrm>
          <a:off x="0" y="0"/>
          <a:ext cx="0" cy="0"/>
          <a:chOff x="0" y="0"/>
          <a:chExt cx="0" cy="0"/>
        </a:xfrm>
      </p:grpSpPr>
      <p:pic>
        <p:nvPicPr>
          <p:cNvPr id="10" name="Google Shape;60;p14">
            <a:extLst>
              <a:ext uri="{FF2B5EF4-FFF2-40B4-BE49-F238E27FC236}">
                <a16:creationId xmlns:a16="http://schemas.microsoft.com/office/drawing/2014/main" id="{6928EDFE-1D44-493D-82C8-E1F357C2FC14}"/>
              </a:ext>
            </a:extLst>
          </p:cNvPr>
          <p:cNvPicPr preferRelativeResize="0"/>
          <p:nvPr userDrawn="1"/>
        </p:nvPicPr>
        <p:blipFill rotWithShape="1">
          <a:blip r:embed="rId2">
            <a:alphaModFix/>
          </a:blip>
          <a:srcRect/>
          <a:stretch/>
        </p:blipFill>
        <p:spPr>
          <a:xfrm>
            <a:off x="-2" y="0"/>
            <a:ext cx="12192001" cy="6858000"/>
          </a:xfrm>
          <a:prstGeom prst="rect">
            <a:avLst/>
          </a:prstGeom>
          <a:noFill/>
          <a:ln>
            <a:noFill/>
          </a:ln>
        </p:spPr>
      </p:pic>
      <p:sp>
        <p:nvSpPr>
          <p:cNvPr id="24" name="Google Shape;24;p3"/>
          <p:cNvSpPr txBox="1">
            <a:spLocks noGrp="1"/>
          </p:cNvSpPr>
          <p:nvPr>
            <p:ph type="title"/>
          </p:nvPr>
        </p:nvSpPr>
        <p:spPr>
          <a:xfrm>
            <a:off x="609600" y="1304621"/>
            <a:ext cx="11314128" cy="706308"/>
          </a:xfrm>
          <a:prstGeom prst="rect">
            <a:avLst/>
          </a:prstGeom>
          <a:noFill/>
          <a:ln>
            <a:noFill/>
          </a:ln>
        </p:spPr>
        <p:txBody>
          <a:bodyPr spcFirstLastPara="1" wrap="square" lIns="91425" tIns="0" rIns="91425" bIns="45700" anchor="t" anchorCtr="0">
            <a:noAutofit/>
          </a:bodyPr>
          <a:lstStyle>
            <a:lvl1pPr lvl="0" algn="l">
              <a:lnSpc>
                <a:spcPct val="90000"/>
              </a:lnSpc>
              <a:spcBef>
                <a:spcPts val="0"/>
              </a:spcBef>
              <a:spcAft>
                <a:spcPts val="0"/>
              </a:spcAft>
              <a:buClr>
                <a:schemeClr val="lt1"/>
              </a:buClr>
              <a:buSzPts val="2800"/>
              <a:buFont typeface="Quattrocento Sans"/>
              <a:buNone/>
              <a:defRPr sz="3733"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3"/>
          <p:cNvSpPr txBox="1">
            <a:spLocks noGrp="1"/>
          </p:cNvSpPr>
          <p:nvPr>
            <p:ph type="body" idx="1"/>
          </p:nvPr>
        </p:nvSpPr>
        <p:spPr>
          <a:xfrm>
            <a:off x="609600" y="2147454"/>
            <a:ext cx="10972800" cy="397871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747"/>
              </a:spcBef>
              <a:spcAft>
                <a:spcPts val="0"/>
              </a:spcAft>
              <a:buClr>
                <a:schemeClr val="dk1"/>
              </a:buClr>
              <a:buSzPts val="2800"/>
              <a:buChar char="•"/>
              <a:defRPr/>
            </a:lvl1pPr>
            <a:lvl2pPr marL="914400" lvl="1" indent="-335280" algn="l">
              <a:lnSpc>
                <a:spcPct val="90000"/>
              </a:lnSpc>
              <a:spcBef>
                <a:spcPts val="533"/>
              </a:spcBef>
              <a:spcAft>
                <a:spcPts val="0"/>
              </a:spcAft>
              <a:buClr>
                <a:schemeClr val="dk1"/>
              </a:buClr>
              <a:buSzPts val="1680"/>
              <a:buChar char="o"/>
              <a:defRPr/>
            </a:lvl2pPr>
            <a:lvl3pPr marL="1371600" lvl="2" indent="-355600" algn="l">
              <a:lnSpc>
                <a:spcPct val="90000"/>
              </a:lnSpc>
              <a:spcBef>
                <a:spcPts val="533"/>
              </a:spcBef>
              <a:spcAft>
                <a:spcPts val="0"/>
              </a:spcAft>
              <a:buClr>
                <a:schemeClr val="dk1"/>
              </a:buClr>
              <a:buSzPts val="2000"/>
              <a:buChar char="▪"/>
              <a:defRPr/>
            </a:lvl3pPr>
            <a:lvl4pPr marL="1828800" lvl="3" indent="-330200" algn="l">
              <a:lnSpc>
                <a:spcPct val="90000"/>
              </a:lnSpc>
              <a:spcBef>
                <a:spcPts val="427"/>
              </a:spcBef>
              <a:spcAft>
                <a:spcPts val="0"/>
              </a:spcAft>
              <a:buClr>
                <a:schemeClr val="dk1"/>
              </a:buClr>
              <a:buSzPts val="1600"/>
              <a:buChar char="–"/>
              <a:defRPr/>
            </a:lvl4pPr>
            <a:lvl5pPr marL="2286000" lvl="4" indent="-330200" algn="l">
              <a:lnSpc>
                <a:spcPct val="90000"/>
              </a:lnSpc>
              <a:spcBef>
                <a:spcPts val="427"/>
              </a:spcBef>
              <a:spcAft>
                <a:spcPts val="0"/>
              </a:spcAft>
              <a:buClr>
                <a:schemeClr val="dk1"/>
              </a:buClr>
              <a:buSzPts val="1600"/>
              <a:buChar char="»"/>
              <a:defRPr/>
            </a:lvl5pPr>
            <a:lvl6pPr marL="2743200" lvl="5" indent="-342900" algn="l">
              <a:lnSpc>
                <a:spcPct val="90000"/>
              </a:lnSpc>
              <a:spcBef>
                <a:spcPts val="480"/>
              </a:spcBef>
              <a:spcAft>
                <a:spcPts val="0"/>
              </a:spcAft>
              <a:buClr>
                <a:schemeClr val="dk1"/>
              </a:buClr>
              <a:buSzPts val="1800"/>
              <a:buChar char="•"/>
              <a:defRPr/>
            </a:lvl6pPr>
            <a:lvl7pPr marL="3200400" lvl="6" indent="-342900" algn="l">
              <a:lnSpc>
                <a:spcPct val="90000"/>
              </a:lnSpc>
              <a:spcBef>
                <a:spcPts val="480"/>
              </a:spcBef>
              <a:spcAft>
                <a:spcPts val="0"/>
              </a:spcAft>
              <a:buClr>
                <a:schemeClr val="dk1"/>
              </a:buClr>
              <a:buSzPts val="1800"/>
              <a:buChar char="•"/>
              <a:defRPr/>
            </a:lvl7pPr>
            <a:lvl8pPr marL="3657600" lvl="7" indent="-342900" algn="l">
              <a:lnSpc>
                <a:spcPct val="90000"/>
              </a:lnSpc>
              <a:spcBef>
                <a:spcPts val="480"/>
              </a:spcBef>
              <a:spcAft>
                <a:spcPts val="0"/>
              </a:spcAft>
              <a:buClr>
                <a:schemeClr val="dk1"/>
              </a:buClr>
              <a:buSzPts val="1800"/>
              <a:buChar char="•"/>
              <a:defRPr/>
            </a:lvl8pPr>
            <a:lvl9pPr marL="4114800" lvl="8" indent="-342900" algn="l">
              <a:lnSpc>
                <a:spcPct val="90000"/>
              </a:lnSpc>
              <a:spcBef>
                <a:spcPts val="480"/>
              </a:spcBef>
              <a:spcAft>
                <a:spcPts val="0"/>
              </a:spcAft>
              <a:buClr>
                <a:schemeClr val="dk1"/>
              </a:buClr>
              <a:buSzPts val="1800"/>
              <a:buChar char="•"/>
              <a:defRPr/>
            </a:lvl9pPr>
          </a:lstStyle>
          <a:p>
            <a:endParaRPr dirty="0"/>
          </a:p>
        </p:txBody>
      </p:sp>
      <p:sp>
        <p:nvSpPr>
          <p:cNvPr id="26" name="Google Shape;26;p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sz="1467" b="0"/>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 name="Google Shape;27;p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sz="1467" b="0"/>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888888"/>
                </a:solidFill>
                <a:latin typeface="Calibri"/>
                <a:ea typeface="Calibri"/>
                <a:cs typeface="Calibri"/>
                <a:sym typeface="Calibri"/>
              </a:defRPr>
            </a:lvl1pPr>
            <a:lvl2pPr marL="0" lvl="1" indent="0" algn="r">
              <a:spcBef>
                <a:spcPts val="0"/>
              </a:spcBef>
              <a:buNone/>
              <a:defRPr sz="1200" b="0">
                <a:solidFill>
                  <a:srgbClr val="888888"/>
                </a:solidFill>
                <a:latin typeface="Calibri"/>
                <a:ea typeface="Calibri"/>
                <a:cs typeface="Calibri"/>
                <a:sym typeface="Calibri"/>
              </a:defRPr>
            </a:lvl2pPr>
            <a:lvl3pPr marL="0" lvl="2" indent="0" algn="r">
              <a:spcBef>
                <a:spcPts val="0"/>
              </a:spcBef>
              <a:buNone/>
              <a:defRPr sz="1200" b="0">
                <a:solidFill>
                  <a:srgbClr val="888888"/>
                </a:solidFill>
                <a:latin typeface="Calibri"/>
                <a:ea typeface="Calibri"/>
                <a:cs typeface="Calibri"/>
                <a:sym typeface="Calibri"/>
              </a:defRPr>
            </a:lvl3pPr>
            <a:lvl4pPr marL="0" lvl="3" indent="0" algn="r">
              <a:spcBef>
                <a:spcPts val="0"/>
              </a:spcBef>
              <a:buNone/>
              <a:defRPr sz="1200" b="0">
                <a:solidFill>
                  <a:srgbClr val="888888"/>
                </a:solidFill>
                <a:latin typeface="Calibri"/>
                <a:ea typeface="Calibri"/>
                <a:cs typeface="Calibri"/>
                <a:sym typeface="Calibri"/>
              </a:defRPr>
            </a:lvl4pPr>
            <a:lvl5pPr marL="0" lvl="4" indent="0" algn="r">
              <a:spcBef>
                <a:spcPts val="0"/>
              </a:spcBef>
              <a:buNone/>
              <a:defRPr sz="1200" b="0">
                <a:solidFill>
                  <a:srgbClr val="888888"/>
                </a:solidFill>
                <a:latin typeface="Calibri"/>
                <a:ea typeface="Calibri"/>
                <a:cs typeface="Calibri"/>
                <a:sym typeface="Calibri"/>
              </a:defRPr>
            </a:lvl5pPr>
            <a:lvl6pPr marL="0" lvl="5" indent="0" algn="r">
              <a:spcBef>
                <a:spcPts val="0"/>
              </a:spcBef>
              <a:buNone/>
              <a:defRPr sz="1200" b="0">
                <a:solidFill>
                  <a:srgbClr val="888888"/>
                </a:solidFill>
                <a:latin typeface="Calibri"/>
                <a:ea typeface="Calibri"/>
                <a:cs typeface="Calibri"/>
                <a:sym typeface="Calibri"/>
              </a:defRPr>
            </a:lvl6pPr>
            <a:lvl7pPr marL="0" lvl="6" indent="0" algn="r">
              <a:spcBef>
                <a:spcPts val="0"/>
              </a:spcBef>
              <a:buNone/>
              <a:defRPr sz="1200" b="0">
                <a:solidFill>
                  <a:srgbClr val="888888"/>
                </a:solidFill>
                <a:latin typeface="Calibri"/>
                <a:ea typeface="Calibri"/>
                <a:cs typeface="Calibri"/>
                <a:sym typeface="Calibri"/>
              </a:defRPr>
            </a:lvl7pPr>
            <a:lvl8pPr marL="0" lvl="7" indent="0" algn="r">
              <a:spcBef>
                <a:spcPts val="0"/>
              </a:spcBef>
              <a:buNone/>
              <a:defRPr sz="1200" b="0">
                <a:solidFill>
                  <a:srgbClr val="888888"/>
                </a:solidFill>
                <a:latin typeface="Calibri"/>
                <a:ea typeface="Calibri"/>
                <a:cs typeface="Calibri"/>
                <a:sym typeface="Calibri"/>
              </a:defRPr>
            </a:lvl8pPr>
            <a:lvl9pPr marL="0" lvl="8" indent="0" algn="r">
              <a:spcBef>
                <a:spcPts val="0"/>
              </a:spcBef>
              <a:buNone/>
              <a:defRPr sz="1200" b="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 name="Google Shape;61;p14">
            <a:extLst>
              <a:ext uri="{FF2B5EF4-FFF2-40B4-BE49-F238E27FC236}">
                <a16:creationId xmlns:a16="http://schemas.microsoft.com/office/drawing/2014/main" id="{51678D1D-FE55-41CF-BC63-87309A7A30AF}"/>
              </a:ext>
            </a:extLst>
          </p:cNvPr>
          <p:cNvSpPr txBox="1"/>
          <p:nvPr userDrawn="1"/>
        </p:nvSpPr>
        <p:spPr>
          <a:xfrm>
            <a:off x="10165200" y="414521"/>
            <a:ext cx="1188600" cy="28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ES_tradnl" sz="1300" b="0" i="0" u="none" strike="noStrike" cap="none" dirty="0">
                <a:solidFill>
                  <a:srgbClr val="1C4587"/>
                </a:solidFill>
                <a:latin typeface="Arial"/>
                <a:ea typeface="Arial"/>
                <a:cs typeface="Arial"/>
                <a:sym typeface="Arial"/>
              </a:rPr>
              <a:t>Ingeniería de Sistemas</a:t>
            </a:r>
            <a:endParaRPr sz="1300" dirty="0">
              <a:solidFill>
                <a:srgbClr val="1C4587"/>
              </a:solidFill>
            </a:endParaRPr>
          </a:p>
        </p:txBody>
      </p:sp>
      <p:sp>
        <p:nvSpPr>
          <p:cNvPr id="12" name="Google Shape;62;p14">
            <a:extLst>
              <a:ext uri="{FF2B5EF4-FFF2-40B4-BE49-F238E27FC236}">
                <a16:creationId xmlns:a16="http://schemas.microsoft.com/office/drawing/2014/main" id="{F756ED5E-40A7-44E3-BFCA-E2085774FEBB}"/>
              </a:ext>
            </a:extLst>
          </p:cNvPr>
          <p:cNvSpPr txBox="1"/>
          <p:nvPr userDrawn="1"/>
        </p:nvSpPr>
        <p:spPr>
          <a:xfrm>
            <a:off x="7506950" y="441521"/>
            <a:ext cx="2137500" cy="22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ES_tradnl" sz="1300" dirty="0">
                <a:solidFill>
                  <a:srgbClr val="1C4587"/>
                </a:solidFill>
              </a:rPr>
              <a:t>Pregrado</a:t>
            </a:r>
            <a:endParaRPr sz="1300" b="0" i="0" u="none" strike="noStrike" cap="none" dirty="0">
              <a:solidFill>
                <a:srgbClr val="1C4587"/>
              </a:solidFill>
              <a:latin typeface="Arial"/>
              <a:ea typeface="Arial"/>
              <a:cs typeface="Arial"/>
              <a:sym typeface="Arial"/>
            </a:endParaRPr>
          </a:p>
        </p:txBody>
      </p:sp>
    </p:spTree>
    <p:extLst>
      <p:ext uri="{BB962C8B-B14F-4D97-AF65-F5344CB8AC3E}">
        <p14:creationId xmlns:p14="http://schemas.microsoft.com/office/powerpoint/2010/main" val="312893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4281B43-CCCD-24DB-6926-6DBE79E78D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248"/>
          <a:stretch/>
        </p:blipFill>
        <p:spPr>
          <a:xfrm>
            <a:off x="20095" y="-140677"/>
            <a:ext cx="12192000" cy="3720932"/>
          </a:xfrm>
          <a:prstGeom prst="rect">
            <a:avLst/>
          </a:prstGeom>
        </p:spPr>
      </p:pic>
      <p:sp>
        <p:nvSpPr>
          <p:cNvPr id="9" name="Rectángulo 8">
            <a:extLst>
              <a:ext uri="{FF2B5EF4-FFF2-40B4-BE49-F238E27FC236}">
                <a16:creationId xmlns:a16="http://schemas.microsoft.com/office/drawing/2014/main" id="{1FD7C5CF-DB38-CD89-C84D-7D46B6EEDF08}"/>
              </a:ext>
            </a:extLst>
          </p:cNvPr>
          <p:cNvSpPr/>
          <p:nvPr userDrawn="1"/>
        </p:nvSpPr>
        <p:spPr>
          <a:xfrm>
            <a:off x="301451" y="3429000"/>
            <a:ext cx="11910644" cy="3486593"/>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0" name="Rectángulo 9">
            <a:extLst>
              <a:ext uri="{FF2B5EF4-FFF2-40B4-BE49-F238E27FC236}">
                <a16:creationId xmlns:a16="http://schemas.microsoft.com/office/drawing/2014/main" id="{B7F7FA98-38BF-B7CB-3CB7-83C408C358F3}"/>
              </a:ext>
            </a:extLst>
          </p:cNvPr>
          <p:cNvSpPr/>
          <p:nvPr userDrawn="1"/>
        </p:nvSpPr>
        <p:spPr>
          <a:xfrm>
            <a:off x="0" y="-140679"/>
            <a:ext cx="301451" cy="356968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EAFD63A2-43AB-A7C5-CEE8-DEED2BA91FE4}"/>
              </a:ext>
            </a:extLst>
          </p:cNvPr>
          <p:cNvSpPr/>
          <p:nvPr userDrawn="1"/>
        </p:nvSpPr>
        <p:spPr>
          <a:xfrm>
            <a:off x="-1" y="3428998"/>
            <a:ext cx="301451" cy="34865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83272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4C530B-2446-18A1-9EDF-EAE9500A24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803" r="34413"/>
          <a:stretch/>
        </p:blipFill>
        <p:spPr>
          <a:xfrm>
            <a:off x="-106326" y="-63967"/>
            <a:ext cx="2596688" cy="6987682"/>
          </a:xfrm>
          <a:prstGeom prst="rect">
            <a:avLst/>
          </a:prstGeom>
        </p:spPr>
      </p:pic>
      <p:sp>
        <p:nvSpPr>
          <p:cNvPr id="9" name="Rectángulo 8">
            <a:extLst>
              <a:ext uri="{FF2B5EF4-FFF2-40B4-BE49-F238E27FC236}">
                <a16:creationId xmlns:a16="http://schemas.microsoft.com/office/drawing/2014/main" id="{75AC794A-8BA9-122F-12FD-94456B2FD92C}"/>
              </a:ext>
            </a:extLst>
          </p:cNvPr>
          <p:cNvSpPr/>
          <p:nvPr userDrawn="1"/>
        </p:nvSpPr>
        <p:spPr>
          <a:xfrm>
            <a:off x="3446585" y="-63965"/>
            <a:ext cx="876551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5BEFD0E8-EAE2-343B-E461-9671E60B6338}"/>
              </a:ext>
            </a:extLst>
          </p:cNvPr>
          <p:cNvSpPr/>
          <p:nvPr userDrawn="1"/>
        </p:nvSpPr>
        <p:spPr>
          <a:xfrm>
            <a:off x="2346834" y="-63966"/>
            <a:ext cx="109975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CuadroTexto 3">
            <a:extLst>
              <a:ext uri="{FF2B5EF4-FFF2-40B4-BE49-F238E27FC236}">
                <a16:creationId xmlns:a16="http://schemas.microsoft.com/office/drawing/2014/main" id="{0F1F3EE2-6559-A2C3-0F62-C0F617AC2C0D}"/>
              </a:ext>
            </a:extLst>
          </p:cNvPr>
          <p:cNvSpPr txBox="1"/>
          <p:nvPr userDrawn="1"/>
        </p:nvSpPr>
        <p:spPr>
          <a:xfrm rot="16200000">
            <a:off x="243230" y="2737461"/>
            <a:ext cx="5817706" cy="1323439"/>
          </a:xfrm>
          <a:prstGeom prst="rect">
            <a:avLst/>
          </a:prstGeom>
          <a:noFill/>
        </p:spPr>
        <p:txBody>
          <a:bodyPr wrap="square" rtlCol="0">
            <a:spAutoFit/>
          </a:bodyPr>
          <a:lstStyle/>
          <a:p>
            <a:pPr algn="r"/>
            <a:r>
              <a:rPr lang="es-ES_tradnl" sz="8000" b="1" dirty="0">
                <a:solidFill>
                  <a:srgbClr val="002060"/>
                </a:solidFill>
                <a:latin typeface="Roboto" panose="02000000000000000000" pitchFamily="2" charset="0"/>
                <a:ea typeface="Roboto" panose="02000000000000000000" pitchFamily="2" charset="0"/>
              </a:rPr>
              <a:t>Contenido</a:t>
            </a:r>
          </a:p>
        </p:txBody>
      </p:sp>
    </p:spTree>
    <p:extLst>
      <p:ext uri="{BB962C8B-B14F-4D97-AF65-F5344CB8AC3E}">
        <p14:creationId xmlns:p14="http://schemas.microsoft.com/office/powerpoint/2010/main" val="381390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36C05C2-2CB9-C315-AC0B-A71124767EF6}"/>
              </a:ext>
            </a:extLst>
          </p:cNvPr>
          <p:cNvSpPr/>
          <p:nvPr userDrawn="1"/>
        </p:nvSpPr>
        <p:spPr>
          <a:xfrm>
            <a:off x="-114299" y="-63965"/>
            <a:ext cx="975360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0586D"/>
              </a:solidFill>
            </a:endParaRPr>
          </a:p>
          <a:p>
            <a:pPr algn="ctr"/>
            <a:endParaRPr lang="es-PE" dirty="0">
              <a:solidFill>
                <a:srgbClr val="F0586D"/>
              </a:solidFill>
            </a:endParaRPr>
          </a:p>
        </p:txBody>
      </p:sp>
      <p:grpSp>
        <p:nvGrpSpPr>
          <p:cNvPr id="16" name="Grupo 15">
            <a:extLst>
              <a:ext uri="{FF2B5EF4-FFF2-40B4-BE49-F238E27FC236}">
                <a16:creationId xmlns:a16="http://schemas.microsoft.com/office/drawing/2014/main" id="{9D701E33-9700-9FC6-1198-5C35258EB0D2}"/>
              </a:ext>
            </a:extLst>
          </p:cNvPr>
          <p:cNvGrpSpPr/>
          <p:nvPr userDrawn="1"/>
        </p:nvGrpSpPr>
        <p:grpSpPr>
          <a:xfrm>
            <a:off x="3886200" y="1583411"/>
            <a:ext cx="7535825" cy="4199859"/>
            <a:chOff x="3543300" y="1828800"/>
            <a:chExt cx="7535825" cy="4199859"/>
          </a:xfrm>
        </p:grpSpPr>
        <p:sp>
          <p:nvSpPr>
            <p:cNvPr id="7" name="Rectángulo redondeado 6">
              <a:extLst>
                <a:ext uri="{FF2B5EF4-FFF2-40B4-BE49-F238E27FC236}">
                  <a16:creationId xmlns:a16="http://schemas.microsoft.com/office/drawing/2014/main" id="{7E3A5604-10E3-2C1E-BBAC-AE34F4062D2F}"/>
                </a:ext>
              </a:extLst>
            </p:cNvPr>
            <p:cNvSpPr/>
            <p:nvPr userDrawn="1"/>
          </p:nvSpPr>
          <p:spPr>
            <a:xfrm>
              <a:off x="3543300" y="1828800"/>
              <a:ext cx="7535825" cy="4199859"/>
            </a:xfrm>
            <a:prstGeom prst="roundRect">
              <a:avLst>
                <a:gd name="adj" fmla="val 6731"/>
              </a:avLst>
            </a:prstGeom>
            <a:solidFill>
              <a:srgbClr val="4156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4DB9FD65-3500-E033-C5CE-D56F9D40FE3B}"/>
                </a:ext>
              </a:extLst>
            </p:cNvPr>
            <p:cNvSpPr/>
            <p:nvPr userDrawn="1"/>
          </p:nvSpPr>
          <p:spPr>
            <a:xfrm>
              <a:off x="4098851" y="2163722"/>
              <a:ext cx="6023344" cy="355659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redondeado 7">
              <a:extLst>
                <a:ext uri="{FF2B5EF4-FFF2-40B4-BE49-F238E27FC236}">
                  <a16:creationId xmlns:a16="http://schemas.microsoft.com/office/drawing/2014/main" id="{4F7ED973-06CF-C958-C9C9-C8ED8BEC2A7A}"/>
                </a:ext>
              </a:extLst>
            </p:cNvPr>
            <p:cNvSpPr/>
            <p:nvPr userDrawn="1"/>
          </p:nvSpPr>
          <p:spPr>
            <a:xfrm>
              <a:off x="10560571" y="3357797"/>
              <a:ext cx="150249" cy="1123821"/>
            </a:xfrm>
            <a:prstGeom prst="roundRect">
              <a:avLst>
                <a:gd name="adj" fmla="val 5000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5" name="Grupo 14">
            <a:extLst>
              <a:ext uri="{FF2B5EF4-FFF2-40B4-BE49-F238E27FC236}">
                <a16:creationId xmlns:a16="http://schemas.microsoft.com/office/drawing/2014/main" id="{E36F2BAD-90F7-58B5-C28C-AD8058F00783}"/>
              </a:ext>
            </a:extLst>
          </p:cNvPr>
          <p:cNvGrpSpPr/>
          <p:nvPr userDrawn="1"/>
        </p:nvGrpSpPr>
        <p:grpSpPr>
          <a:xfrm>
            <a:off x="98453" y="4987636"/>
            <a:ext cx="552531" cy="1934329"/>
            <a:chOff x="98453" y="4987637"/>
            <a:chExt cx="552531" cy="1879630"/>
          </a:xfrm>
          <a:solidFill>
            <a:schemeClr val="bg1"/>
          </a:solidFill>
        </p:grpSpPr>
        <p:sp>
          <p:nvSpPr>
            <p:cNvPr id="10" name="Rectángulo 9">
              <a:extLst>
                <a:ext uri="{FF2B5EF4-FFF2-40B4-BE49-F238E27FC236}">
                  <a16:creationId xmlns:a16="http://schemas.microsoft.com/office/drawing/2014/main" id="{CCBD4240-2C70-D88D-DD7C-5E7A856EB176}"/>
                </a:ext>
              </a:extLst>
            </p:cNvPr>
            <p:cNvSpPr/>
            <p:nvPr userDrawn="1"/>
          </p:nvSpPr>
          <p:spPr>
            <a:xfrm flipH="1">
              <a:off x="605265"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6144F95A-84F5-6650-8BEC-A1935C912258}"/>
                </a:ext>
              </a:extLst>
            </p:cNvPr>
            <p:cNvSpPr/>
            <p:nvPr userDrawn="1"/>
          </p:nvSpPr>
          <p:spPr>
            <a:xfrm flipH="1">
              <a:off x="483027"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42EB86E2-7690-68B0-85B2-BE29E6234C0F}"/>
                </a:ext>
              </a:extLst>
            </p:cNvPr>
            <p:cNvSpPr/>
            <p:nvPr userDrawn="1"/>
          </p:nvSpPr>
          <p:spPr>
            <a:xfrm flipH="1">
              <a:off x="347969"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7A06B535-0A7C-35D5-9252-9540D873AA2E}"/>
                </a:ext>
              </a:extLst>
            </p:cNvPr>
            <p:cNvSpPr/>
            <p:nvPr userDrawn="1"/>
          </p:nvSpPr>
          <p:spPr>
            <a:xfrm flipH="1">
              <a:off x="22493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E15B268-F441-F1B2-D389-59086E141132}"/>
                </a:ext>
              </a:extLst>
            </p:cNvPr>
            <p:cNvSpPr/>
            <p:nvPr userDrawn="1"/>
          </p:nvSpPr>
          <p:spPr>
            <a:xfrm flipH="1">
              <a:off x="9845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2413705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E84804F-A8B2-4214-280F-1D1939EBC696}"/>
              </a:ext>
            </a:extLst>
          </p:cNvPr>
          <p:cNvSpPr/>
          <p:nvPr userDrawn="1"/>
        </p:nvSpPr>
        <p:spPr>
          <a:xfrm>
            <a:off x="-114299" y="-63965"/>
            <a:ext cx="8381999"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1"/>
              </a:solidFill>
            </a:endParaRPr>
          </a:p>
          <a:p>
            <a:pPr algn="ctr"/>
            <a:endParaRPr lang="es-PE" dirty="0"/>
          </a:p>
        </p:txBody>
      </p:sp>
      <p:pic>
        <p:nvPicPr>
          <p:cNvPr id="4" name="Imagen 3">
            <a:extLst>
              <a:ext uri="{FF2B5EF4-FFF2-40B4-BE49-F238E27FC236}">
                <a16:creationId xmlns:a16="http://schemas.microsoft.com/office/drawing/2014/main" id="{CC2FED8B-0C0A-FD95-75C5-85B014527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55" r="16480"/>
          <a:stretch/>
        </p:blipFill>
        <p:spPr>
          <a:xfrm>
            <a:off x="7772405" y="-63965"/>
            <a:ext cx="4548187" cy="6989695"/>
          </a:xfrm>
          <a:prstGeom prst="rect">
            <a:avLst/>
          </a:prstGeom>
        </p:spPr>
      </p:pic>
      <p:grpSp>
        <p:nvGrpSpPr>
          <p:cNvPr id="27" name="Grupo 26">
            <a:extLst>
              <a:ext uri="{FF2B5EF4-FFF2-40B4-BE49-F238E27FC236}">
                <a16:creationId xmlns:a16="http://schemas.microsoft.com/office/drawing/2014/main" id="{15AAEB80-AF4D-5241-9331-4E16D3F34AC9}"/>
              </a:ext>
            </a:extLst>
          </p:cNvPr>
          <p:cNvGrpSpPr/>
          <p:nvPr userDrawn="1"/>
        </p:nvGrpSpPr>
        <p:grpSpPr>
          <a:xfrm>
            <a:off x="9705226" y="6414247"/>
            <a:ext cx="2396658" cy="575448"/>
            <a:chOff x="9705226" y="6414247"/>
            <a:chExt cx="2396658" cy="507718"/>
          </a:xfrm>
          <a:solidFill>
            <a:schemeClr val="bg1"/>
          </a:solidFill>
        </p:grpSpPr>
        <p:sp>
          <p:nvSpPr>
            <p:cNvPr id="10" name="Rectángulo 9">
              <a:extLst>
                <a:ext uri="{FF2B5EF4-FFF2-40B4-BE49-F238E27FC236}">
                  <a16:creationId xmlns:a16="http://schemas.microsoft.com/office/drawing/2014/main" id="{DCACB173-D163-7503-1753-2426D987FA3D}"/>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9330D6EF-611C-61C0-C748-C8E1CD5D1FAD}"/>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4952BDEF-5F35-28B8-1B65-236FB7901B1E}"/>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99AF0CF-25D6-6A9B-45EA-22CE996736F4}"/>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DDF27563-1D41-8190-BADF-E0AB51AE1834}"/>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3E9C0E89-5943-771B-203A-0E84ADE9349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035F6823-B55A-EB14-C7CD-893B4E71F569}"/>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19">
              <a:extLst>
                <a:ext uri="{FF2B5EF4-FFF2-40B4-BE49-F238E27FC236}">
                  <a16:creationId xmlns:a16="http://schemas.microsoft.com/office/drawing/2014/main" id="{0FFFD08D-431E-6CEC-9454-5D878934918A}"/>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73F34685-B1A8-100F-8299-BC44C270ECE5}"/>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Rectángulo 21">
              <a:extLst>
                <a:ext uri="{FF2B5EF4-FFF2-40B4-BE49-F238E27FC236}">
                  <a16:creationId xmlns:a16="http://schemas.microsoft.com/office/drawing/2014/main" id="{63E3941C-88B7-3EA0-090A-55E9F694856D}"/>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4490DD13-8CBA-8848-5090-7A49D03E0FB7}"/>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63D9B08C-B991-285F-BD69-14A966AB051D}"/>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A5442D4-3A9B-4628-9D81-38E7F6E573A2}"/>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677C1DCF-9201-F4D5-0409-65AC92EDD198}"/>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33602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A4BEA0-4FB0-B191-3C7A-A5541981DF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787" r="3463"/>
          <a:stretch/>
        </p:blipFill>
        <p:spPr>
          <a:xfrm flipH="1">
            <a:off x="-157164" y="-86577"/>
            <a:ext cx="10477001" cy="7044589"/>
          </a:xfrm>
          <a:prstGeom prst="rect">
            <a:avLst/>
          </a:prstGeom>
        </p:spPr>
      </p:pic>
      <p:sp>
        <p:nvSpPr>
          <p:cNvPr id="2" name="Rectángulo 1">
            <a:extLst>
              <a:ext uri="{FF2B5EF4-FFF2-40B4-BE49-F238E27FC236}">
                <a16:creationId xmlns:a16="http://schemas.microsoft.com/office/drawing/2014/main" id="{3695B068-C99A-1782-18A6-4F0893FDAB46}"/>
              </a:ext>
            </a:extLst>
          </p:cNvPr>
          <p:cNvSpPr/>
          <p:nvPr userDrawn="1"/>
        </p:nvSpPr>
        <p:spPr>
          <a:xfrm flipH="1">
            <a:off x="8372474" y="-63965"/>
            <a:ext cx="3114675" cy="635046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3" name="CuadroTexto 2">
            <a:extLst>
              <a:ext uri="{FF2B5EF4-FFF2-40B4-BE49-F238E27FC236}">
                <a16:creationId xmlns:a16="http://schemas.microsoft.com/office/drawing/2014/main" id="{AA981CAC-4B06-F461-0F5C-A7FD2C624F69}"/>
              </a:ext>
            </a:extLst>
          </p:cNvPr>
          <p:cNvSpPr txBox="1"/>
          <p:nvPr userDrawn="1"/>
        </p:nvSpPr>
        <p:spPr>
          <a:xfrm rot="16200000">
            <a:off x="8623671" y="2349534"/>
            <a:ext cx="5089777" cy="1323439"/>
          </a:xfrm>
          <a:prstGeom prst="rect">
            <a:avLst/>
          </a:prstGeom>
          <a:noFill/>
        </p:spPr>
        <p:txBody>
          <a:bodyPr wrap="square" rtlCol="0">
            <a:spAutoFit/>
          </a:bodyPr>
          <a:lstStyle/>
          <a:p>
            <a:pPr algn="r"/>
            <a:r>
              <a:rPr lang="es-ES_tradnl" sz="8000" b="1" dirty="0">
                <a:solidFill>
                  <a:schemeClr val="bg1"/>
                </a:solidFill>
                <a:latin typeface="Roboto" panose="02000000000000000000" pitchFamily="2" charset="0"/>
                <a:ea typeface="Roboto" panose="02000000000000000000" pitchFamily="2" charset="0"/>
              </a:rPr>
              <a:t>Tema</a:t>
            </a:r>
          </a:p>
        </p:txBody>
      </p:sp>
    </p:spTree>
    <p:extLst>
      <p:ext uri="{BB962C8B-B14F-4D97-AF65-F5344CB8AC3E}">
        <p14:creationId xmlns:p14="http://schemas.microsoft.com/office/powerpoint/2010/main" val="313779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05BCFDC-AEB7-D4E2-B252-D7A437D41EB1}"/>
              </a:ext>
            </a:extLst>
          </p:cNvPr>
          <p:cNvSpPr/>
          <p:nvPr userDrawn="1"/>
        </p:nvSpPr>
        <p:spPr>
          <a:xfrm>
            <a:off x="11996163" y="-63965"/>
            <a:ext cx="22441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6" name="Rectángulo 5">
            <a:extLst>
              <a:ext uri="{FF2B5EF4-FFF2-40B4-BE49-F238E27FC236}">
                <a16:creationId xmlns:a16="http://schemas.microsoft.com/office/drawing/2014/main" id="{E7FD9F81-72D2-CCAC-47EA-D4EB933BCFE5}"/>
              </a:ext>
            </a:extLst>
          </p:cNvPr>
          <p:cNvSpPr/>
          <p:nvPr userDrawn="1"/>
        </p:nvSpPr>
        <p:spPr>
          <a:xfrm>
            <a:off x="-28576" y="-63965"/>
            <a:ext cx="622998"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7" name="Rectángulo 6">
            <a:extLst>
              <a:ext uri="{FF2B5EF4-FFF2-40B4-BE49-F238E27FC236}">
                <a16:creationId xmlns:a16="http://schemas.microsoft.com/office/drawing/2014/main" id="{B2A38778-0D78-5BC3-2040-8A4D472A7362}"/>
              </a:ext>
            </a:extLst>
          </p:cNvPr>
          <p:cNvSpPr/>
          <p:nvPr userDrawn="1"/>
        </p:nvSpPr>
        <p:spPr>
          <a:xfrm>
            <a:off x="594422" y="-63965"/>
            <a:ext cx="90435" cy="6985931"/>
          </a:xfrm>
          <a:prstGeom prst="rect">
            <a:avLst/>
          </a:prstGeom>
          <a:solidFill>
            <a:srgbClr val="909FD4"/>
          </a:solidFill>
          <a:ln>
            <a:solidFill>
              <a:srgbClr val="909F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2952870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CEE21166-4746-C4EF-ED86-6D6A2033F0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684" t="14832" b="10998"/>
          <a:stretch/>
        </p:blipFill>
        <p:spPr>
          <a:xfrm>
            <a:off x="-100013" y="-63965"/>
            <a:ext cx="6396042" cy="6985931"/>
          </a:xfrm>
          <a:prstGeom prst="rect">
            <a:avLst/>
          </a:prstGeom>
        </p:spPr>
      </p:pic>
      <p:sp>
        <p:nvSpPr>
          <p:cNvPr id="2" name="Rectángulo 1">
            <a:extLst>
              <a:ext uri="{FF2B5EF4-FFF2-40B4-BE49-F238E27FC236}">
                <a16:creationId xmlns:a16="http://schemas.microsoft.com/office/drawing/2014/main" id="{206E95BF-93DC-3EF1-1B9C-7EEA29B44D85}"/>
              </a:ext>
            </a:extLst>
          </p:cNvPr>
          <p:cNvSpPr/>
          <p:nvPr userDrawn="1"/>
        </p:nvSpPr>
        <p:spPr>
          <a:xfrm>
            <a:off x="6096000" y="-63965"/>
            <a:ext cx="6148762"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9848104" y="-63965"/>
            <a:ext cx="2396658" cy="764053"/>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8888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C16DF0C-2A6D-BA73-3426-6410F6C255A0}"/>
              </a:ext>
            </a:extLst>
          </p:cNvPr>
          <p:cNvSpPr/>
          <p:nvPr userDrawn="1"/>
        </p:nvSpPr>
        <p:spPr>
          <a:xfrm>
            <a:off x="86244" y="-63965"/>
            <a:ext cx="12105756" cy="698593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EFD0116D-A700-F242-CBB5-57CA0C183657}"/>
              </a:ext>
            </a:extLst>
          </p:cNvPr>
          <p:cNvSpPr/>
          <p:nvPr userDrawn="1"/>
        </p:nvSpPr>
        <p:spPr>
          <a:xfrm flipH="1">
            <a:off x="984894" y="-63965"/>
            <a:ext cx="224413" cy="6985931"/>
          </a:xfrm>
          <a:prstGeom prst="rect">
            <a:avLst/>
          </a:prstGeom>
          <a:solidFill>
            <a:srgbClr val="909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4D5295A8-1D9D-7BED-9DA9-626C2D0BD258}"/>
              </a:ext>
            </a:extLst>
          </p:cNvPr>
          <p:cNvSpPr/>
          <p:nvPr userDrawn="1"/>
        </p:nvSpPr>
        <p:spPr>
          <a:xfrm>
            <a:off x="11996163" y="-63965"/>
            <a:ext cx="22441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002060"/>
              </a:solidFill>
            </a:endParaRPr>
          </a:p>
          <a:p>
            <a:pPr algn="ctr"/>
            <a:endParaRPr lang="es-PE" dirty="0">
              <a:solidFill>
                <a:srgbClr val="002060"/>
              </a:solidFill>
            </a:endParaRPr>
          </a:p>
        </p:txBody>
      </p:sp>
      <p:sp>
        <p:nvSpPr>
          <p:cNvPr id="3" name="Rectángulo 2">
            <a:extLst>
              <a:ext uri="{FF2B5EF4-FFF2-40B4-BE49-F238E27FC236}">
                <a16:creationId xmlns:a16="http://schemas.microsoft.com/office/drawing/2014/main" id="{DE087DE4-92D3-90D3-E162-943AF8928C81}"/>
              </a:ext>
            </a:extLst>
          </p:cNvPr>
          <p:cNvSpPr/>
          <p:nvPr userDrawn="1"/>
        </p:nvSpPr>
        <p:spPr>
          <a:xfrm>
            <a:off x="-28577" y="-63965"/>
            <a:ext cx="112306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1106619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Imagen 14" descr="Un par de personas de pie&#10;&#10;Descripción generada automáticamente con confianza baja">
            <a:extLst>
              <a:ext uri="{FF2B5EF4-FFF2-40B4-BE49-F238E27FC236}">
                <a16:creationId xmlns:a16="http://schemas.microsoft.com/office/drawing/2014/main" id="{9AD09B28-3566-70E7-79C1-C48F7A1683CC}"/>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4614862" y="-57593"/>
            <a:ext cx="6973185" cy="6973185"/>
          </a:xfrm>
          <a:prstGeom prst="rect">
            <a:avLst/>
          </a:prstGeom>
        </p:spPr>
      </p:pic>
      <p:grpSp>
        <p:nvGrpSpPr>
          <p:cNvPr id="7" name="Grupo 6">
            <a:extLst>
              <a:ext uri="{FF2B5EF4-FFF2-40B4-BE49-F238E27FC236}">
                <a16:creationId xmlns:a16="http://schemas.microsoft.com/office/drawing/2014/main" id="{1824CEDA-9D6A-45B7-C800-85DADF0B462C}"/>
              </a:ext>
            </a:extLst>
          </p:cNvPr>
          <p:cNvGrpSpPr/>
          <p:nvPr userDrawn="1"/>
        </p:nvGrpSpPr>
        <p:grpSpPr>
          <a:xfrm>
            <a:off x="-71021" y="-57592"/>
            <a:ext cx="12306309" cy="6973185"/>
            <a:chOff x="-71021" y="-57592"/>
            <a:chExt cx="12306309" cy="6973185"/>
          </a:xfrm>
          <a:solidFill>
            <a:srgbClr val="6C0E10"/>
          </a:solidFill>
        </p:grpSpPr>
        <p:sp>
          <p:nvSpPr>
            <p:cNvPr id="8" name="Rectángulo 7">
              <a:extLst>
                <a:ext uri="{FF2B5EF4-FFF2-40B4-BE49-F238E27FC236}">
                  <a16:creationId xmlns:a16="http://schemas.microsoft.com/office/drawing/2014/main" id="{FFF3C321-DDAA-8D7F-66EA-2E5381C2CB59}"/>
                </a:ext>
              </a:extLst>
            </p:cNvPr>
            <p:cNvSpPr/>
            <p:nvPr userDrawn="1"/>
          </p:nvSpPr>
          <p:spPr>
            <a:xfrm>
              <a:off x="-71021" y="-57592"/>
              <a:ext cx="4685884"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9" name="Grupo 8">
              <a:extLst>
                <a:ext uri="{FF2B5EF4-FFF2-40B4-BE49-F238E27FC236}">
                  <a16:creationId xmlns:a16="http://schemas.microsoft.com/office/drawing/2014/main" id="{1247B701-3553-1155-24CF-D33F0DD1560B}"/>
                </a:ext>
              </a:extLst>
            </p:cNvPr>
            <p:cNvGrpSpPr/>
            <p:nvPr userDrawn="1"/>
          </p:nvGrpSpPr>
          <p:grpSpPr>
            <a:xfrm>
              <a:off x="11556400" y="-57592"/>
              <a:ext cx="678888" cy="6973185"/>
              <a:chOff x="11556400" y="-3"/>
              <a:chExt cx="678888" cy="6973185"/>
            </a:xfrm>
            <a:grpFill/>
          </p:grpSpPr>
          <p:sp>
            <p:nvSpPr>
              <p:cNvPr id="10" name="Rectángulo 9">
                <a:extLst>
                  <a:ext uri="{FF2B5EF4-FFF2-40B4-BE49-F238E27FC236}">
                    <a16:creationId xmlns:a16="http://schemas.microsoft.com/office/drawing/2014/main" id="{366CF87F-D194-EF64-DA20-8D97BB9C226D}"/>
                  </a:ext>
                </a:extLst>
              </p:cNvPr>
              <p:cNvSpPr/>
              <p:nvPr userDrawn="1"/>
            </p:nvSpPr>
            <p:spPr>
              <a:xfrm>
                <a:off x="11556400"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AB0985C-48AC-1C77-D067-07309D114ED8}"/>
                  </a:ext>
                </a:extLst>
              </p:cNvPr>
              <p:cNvSpPr/>
              <p:nvPr userDrawn="1"/>
            </p:nvSpPr>
            <p:spPr>
              <a:xfrm>
                <a:off x="11698424"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3E2AB4-64AA-8A71-B9DC-46AF3776CF5F}"/>
                  </a:ext>
                </a:extLst>
              </p:cNvPr>
              <p:cNvSpPr/>
              <p:nvPr userDrawn="1"/>
            </p:nvSpPr>
            <p:spPr>
              <a:xfrm>
                <a:off x="11828288"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03CD3-498F-BE62-21B1-70F85C8077EA}"/>
                  </a:ext>
                </a:extLst>
              </p:cNvPr>
              <p:cNvSpPr/>
              <p:nvPr userDrawn="1"/>
            </p:nvSpPr>
            <p:spPr>
              <a:xfrm>
                <a:off x="11977331"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9D33389-01F3-27C7-97BE-E664B42AACE7}"/>
                  </a:ext>
                </a:extLst>
              </p:cNvPr>
              <p:cNvSpPr/>
              <p:nvPr userDrawn="1"/>
            </p:nvSpPr>
            <p:spPr>
              <a:xfrm>
                <a:off x="12100176" y="-3"/>
                <a:ext cx="135112"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spTree>
    <p:extLst>
      <p:ext uri="{BB962C8B-B14F-4D97-AF65-F5344CB8AC3E}">
        <p14:creationId xmlns:p14="http://schemas.microsoft.com/office/powerpoint/2010/main" val="213943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1" r:id="rId13"/>
    <p:sldLayoutId id="2147483659"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173452-1854-A55F-B75E-E3C6989BA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69" y="702505"/>
            <a:ext cx="1540064" cy="469651"/>
          </a:xfrm>
          <a:prstGeom prst="rect">
            <a:avLst/>
          </a:prstGeom>
        </p:spPr>
      </p:pic>
      <p:cxnSp>
        <p:nvCxnSpPr>
          <p:cNvPr id="4" name="Conector recto de flecha 3">
            <a:extLst>
              <a:ext uri="{FF2B5EF4-FFF2-40B4-BE49-F238E27FC236}">
                <a16:creationId xmlns:a16="http://schemas.microsoft.com/office/drawing/2014/main" id="{3EA202D7-D504-869D-A913-13E96377AEB9}"/>
              </a:ext>
            </a:extLst>
          </p:cNvPr>
          <p:cNvCxnSpPr>
            <a:cxnSpLocks/>
          </p:cNvCxnSpPr>
          <p:nvPr/>
        </p:nvCxnSpPr>
        <p:spPr>
          <a:xfrm>
            <a:off x="2471736" y="565855"/>
            <a:ext cx="0" cy="742950"/>
          </a:xfrm>
          <a:prstGeom prst="straightConnector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E7B31ACF-9798-647A-AD39-6BD6725FE105}"/>
              </a:ext>
            </a:extLst>
          </p:cNvPr>
          <p:cNvSpPr txBox="1"/>
          <p:nvPr/>
        </p:nvSpPr>
        <p:spPr>
          <a:xfrm>
            <a:off x="2613494" y="675720"/>
            <a:ext cx="1569418" cy="738664"/>
          </a:xfrm>
          <a:prstGeom prst="rect">
            <a:avLst/>
          </a:prstGeom>
          <a:noFill/>
        </p:spPr>
        <p:txBody>
          <a:bodyPr wrap="square" rtlCol="0">
            <a:spAutoFit/>
          </a:bodyPr>
          <a:lstStyle/>
          <a:p>
            <a:r>
              <a:rPr lang="es-ES_tradnl" sz="1400" dirty="0">
                <a:solidFill>
                  <a:schemeClr val="bg1"/>
                </a:solidFill>
                <a:latin typeface="Roboto" panose="02000000000000000000" pitchFamily="2" charset="0"/>
                <a:ea typeface="Roboto" panose="02000000000000000000" pitchFamily="2" charset="0"/>
              </a:rPr>
              <a:t>Programa de Ingeniería de Sistemas</a:t>
            </a:r>
          </a:p>
        </p:txBody>
      </p:sp>
      <p:sp>
        <p:nvSpPr>
          <p:cNvPr id="8" name="CuadroTexto 7">
            <a:extLst>
              <a:ext uri="{FF2B5EF4-FFF2-40B4-BE49-F238E27FC236}">
                <a16:creationId xmlns:a16="http://schemas.microsoft.com/office/drawing/2014/main" id="{902C519D-1FDE-7580-3CDA-7174DC79780E}"/>
              </a:ext>
            </a:extLst>
          </p:cNvPr>
          <p:cNvSpPr txBox="1"/>
          <p:nvPr/>
        </p:nvSpPr>
        <p:spPr>
          <a:xfrm>
            <a:off x="315409" y="1753607"/>
            <a:ext cx="3980687" cy="1938992"/>
          </a:xfrm>
          <a:prstGeom prst="rect">
            <a:avLst/>
          </a:prstGeom>
          <a:solidFill>
            <a:schemeClr val="bg1"/>
          </a:solidFill>
        </p:spPr>
        <p:txBody>
          <a:bodyPr wrap="square" rtlCol="0">
            <a:spAutoFit/>
          </a:bodyPr>
          <a:lstStyle/>
          <a:p>
            <a:r>
              <a:rPr lang="es-ES_tradnl" sz="4000" b="1" dirty="0">
                <a:solidFill>
                  <a:srgbClr val="002060"/>
                </a:solidFill>
                <a:latin typeface="Roboto" panose="02000000000000000000" pitchFamily="2" charset="0"/>
                <a:ea typeface="Roboto" panose="02000000000000000000" pitchFamily="2" charset="0"/>
              </a:rPr>
              <a:t>Gerencia de la Tecnología de la Información</a:t>
            </a:r>
          </a:p>
        </p:txBody>
      </p:sp>
      <p:sp>
        <p:nvSpPr>
          <p:cNvPr id="11" name="CuadroTexto 10">
            <a:extLst>
              <a:ext uri="{FF2B5EF4-FFF2-40B4-BE49-F238E27FC236}">
                <a16:creationId xmlns:a16="http://schemas.microsoft.com/office/drawing/2014/main" id="{63582A60-C8C7-93E7-19C1-0C126BC1729B}"/>
              </a:ext>
            </a:extLst>
          </p:cNvPr>
          <p:cNvSpPr txBox="1"/>
          <p:nvPr/>
        </p:nvSpPr>
        <p:spPr>
          <a:xfrm>
            <a:off x="259367" y="3996897"/>
            <a:ext cx="1569418"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Sesión 12</a:t>
            </a:r>
          </a:p>
        </p:txBody>
      </p:sp>
      <p:sp>
        <p:nvSpPr>
          <p:cNvPr id="12" name="CuadroTexto 11">
            <a:extLst>
              <a:ext uri="{FF2B5EF4-FFF2-40B4-BE49-F238E27FC236}">
                <a16:creationId xmlns:a16="http://schemas.microsoft.com/office/drawing/2014/main" id="{B04384F0-A790-6E10-1FBA-C131985987D4}"/>
              </a:ext>
            </a:extLst>
          </p:cNvPr>
          <p:cNvSpPr txBox="1"/>
          <p:nvPr/>
        </p:nvSpPr>
        <p:spPr>
          <a:xfrm>
            <a:off x="264355" y="4701305"/>
            <a:ext cx="4130092" cy="923330"/>
          </a:xfrm>
          <a:prstGeom prst="rect">
            <a:avLst/>
          </a:prstGeom>
          <a:noFill/>
        </p:spPr>
        <p:txBody>
          <a:bodyPr wrap="square" rtlCol="0">
            <a:spAutoFit/>
          </a:bodyPr>
          <a:lstStyle/>
          <a:p>
            <a:r>
              <a:rPr lang="es-ES_tradnl" b="1" dirty="0">
                <a:solidFill>
                  <a:schemeClr val="bg1"/>
                </a:solidFill>
                <a:latin typeface="Roboto" panose="02000000000000000000" pitchFamily="2" charset="0"/>
                <a:ea typeface="Roboto" panose="02000000000000000000" pitchFamily="2" charset="0"/>
              </a:rPr>
              <a:t>Tema:</a:t>
            </a:r>
          </a:p>
          <a:p>
            <a:pPr algn="just"/>
            <a:r>
              <a:rPr lang="es-ES" sz="1800" dirty="0">
                <a:solidFill>
                  <a:schemeClr val="bg1"/>
                </a:solidFill>
                <a:effectLst/>
                <a:latin typeface="Garamond" panose="02020404030301010803" pitchFamily="18" charset="0"/>
                <a:ea typeface="Garamond" panose="02020404030301010803" pitchFamily="18" charset="0"/>
                <a:cs typeface="Garamond" panose="02020404030301010803" pitchFamily="18" charset="0"/>
              </a:rPr>
              <a:t>Gestión de riesgos y auditoría de las tecnologías de información. </a:t>
            </a:r>
          </a:p>
        </p:txBody>
      </p:sp>
    </p:spTree>
    <p:extLst>
      <p:ext uri="{BB962C8B-B14F-4D97-AF65-F5344CB8AC3E}">
        <p14:creationId xmlns:p14="http://schemas.microsoft.com/office/powerpoint/2010/main" val="157734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idx="4294967295"/>
          </p:nvPr>
        </p:nvSpPr>
        <p:spPr>
          <a:xfrm>
            <a:off x="1419426" y="822526"/>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grpSp>
        <p:nvGrpSpPr>
          <p:cNvPr id="152" name="Google Shape;152;p21"/>
          <p:cNvGrpSpPr/>
          <p:nvPr/>
        </p:nvGrpSpPr>
        <p:grpSpPr>
          <a:xfrm>
            <a:off x="2417807" y="2222526"/>
            <a:ext cx="8229600" cy="3598155"/>
            <a:chOff x="0" y="40041"/>
            <a:chExt cx="8229600" cy="3598155"/>
          </a:xfrm>
        </p:grpSpPr>
        <p:sp>
          <p:nvSpPr>
            <p:cNvPr id="153" name="Google Shape;153;p21"/>
            <p:cNvSpPr/>
            <p:nvPr/>
          </p:nvSpPr>
          <p:spPr>
            <a:xfrm>
              <a:off x="0" y="40041"/>
              <a:ext cx="8229600" cy="791505"/>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txBox="1"/>
            <p:nvPr/>
          </p:nvSpPr>
          <p:spPr>
            <a:xfrm>
              <a:off x="38638" y="78679"/>
              <a:ext cx="8152324" cy="714229"/>
            </a:xfrm>
            <a:prstGeom prst="rect">
              <a:avLst/>
            </a:prstGeom>
            <a:noFill/>
            <a:ln>
              <a:noFill/>
            </a:ln>
          </p:spPr>
          <p:txBody>
            <a:bodyPr spcFirstLastPara="1" wrap="square" lIns="125725" tIns="125725" rIns="125725" bIns="125725" anchor="ctr" anchorCtr="0">
              <a:noAutofit/>
            </a:bodyPr>
            <a:lstStyle/>
            <a:p>
              <a:pPr marL="0" marR="0" lvl="0" indent="0" algn="l" rtl="0">
                <a:lnSpc>
                  <a:spcPct val="90000"/>
                </a:lnSpc>
                <a:spcBef>
                  <a:spcPts val="0"/>
                </a:spcBef>
                <a:spcAft>
                  <a:spcPts val="0"/>
                </a:spcAft>
                <a:buClr>
                  <a:schemeClr val="lt1"/>
                </a:buClr>
                <a:buSzPts val="3300"/>
                <a:buFont typeface="Calibri"/>
                <a:buNone/>
              </a:pPr>
              <a:r>
                <a:rPr lang="es-ES" sz="3300">
                  <a:solidFill>
                    <a:schemeClr val="lt1"/>
                  </a:solidFill>
                  <a:latin typeface="Calibri"/>
                  <a:ea typeface="Calibri"/>
                  <a:cs typeface="Calibri"/>
                  <a:sym typeface="Calibri"/>
                </a:rPr>
                <a:t>Riesgo</a:t>
              </a:r>
              <a:endParaRPr/>
            </a:p>
          </p:txBody>
        </p:sp>
        <p:sp>
          <p:nvSpPr>
            <p:cNvPr id="155" name="Google Shape;155;p21"/>
            <p:cNvSpPr/>
            <p:nvPr/>
          </p:nvSpPr>
          <p:spPr>
            <a:xfrm>
              <a:off x="0" y="831546"/>
              <a:ext cx="8229600" cy="11954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txBox="1"/>
            <p:nvPr/>
          </p:nvSpPr>
          <p:spPr>
            <a:xfrm>
              <a:off x="0" y="831546"/>
              <a:ext cx="8229600" cy="1195424"/>
            </a:xfrm>
            <a:prstGeom prst="rect">
              <a:avLst/>
            </a:prstGeom>
            <a:noFill/>
            <a:ln>
              <a:noFill/>
            </a:ln>
          </p:spPr>
          <p:txBody>
            <a:bodyPr spcFirstLastPara="1" wrap="square" lIns="261275" tIns="41900" rIns="234675" bIns="41900" anchor="t" anchorCtr="0">
              <a:noAutofit/>
            </a:bodyPr>
            <a:lstStyle/>
            <a:p>
              <a:pPr marL="228600" marR="0" lvl="1" indent="-228600" algn="just" rtl="0">
                <a:lnSpc>
                  <a:spcPct val="90000"/>
                </a:lnSpc>
                <a:spcBef>
                  <a:spcPts val="0"/>
                </a:spcBef>
                <a:spcAft>
                  <a:spcPts val="0"/>
                </a:spcAft>
                <a:buClr>
                  <a:schemeClr val="dk1"/>
                </a:buClr>
                <a:buSzPts val="2600"/>
                <a:buFont typeface="Calibri"/>
                <a:buChar char="•"/>
              </a:pPr>
              <a:r>
                <a:rPr lang="es-ES" sz="2600" b="0" i="0" u="none" strike="noStrike" cap="none">
                  <a:solidFill>
                    <a:schemeClr val="dk1"/>
                  </a:solidFill>
                  <a:latin typeface="Calibri"/>
                  <a:ea typeface="Calibri"/>
                  <a:cs typeface="Calibri"/>
                  <a:sym typeface="Calibri"/>
                </a:rPr>
                <a:t>Un evento o condición incierta que, si se produce, tiene un efecto positivo o negativo en los objetivos del proyecto</a:t>
              </a:r>
              <a:endParaRPr/>
            </a:p>
          </p:txBody>
        </p:sp>
        <p:sp>
          <p:nvSpPr>
            <p:cNvPr id="157" name="Google Shape;157;p21"/>
            <p:cNvSpPr/>
            <p:nvPr/>
          </p:nvSpPr>
          <p:spPr>
            <a:xfrm>
              <a:off x="0" y="2026971"/>
              <a:ext cx="8229600" cy="791505"/>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txBox="1"/>
            <p:nvPr/>
          </p:nvSpPr>
          <p:spPr>
            <a:xfrm>
              <a:off x="38638" y="2065609"/>
              <a:ext cx="8152324" cy="714229"/>
            </a:xfrm>
            <a:prstGeom prst="rect">
              <a:avLst/>
            </a:prstGeom>
            <a:noFill/>
            <a:ln>
              <a:noFill/>
            </a:ln>
          </p:spPr>
          <p:txBody>
            <a:bodyPr spcFirstLastPara="1" wrap="square" lIns="125725" tIns="125725" rIns="125725" bIns="125725" anchor="ctr" anchorCtr="0">
              <a:noAutofit/>
            </a:bodyPr>
            <a:lstStyle/>
            <a:p>
              <a:pPr marL="0" marR="0" lvl="0" indent="0" algn="l" rtl="0">
                <a:lnSpc>
                  <a:spcPct val="90000"/>
                </a:lnSpc>
                <a:spcBef>
                  <a:spcPts val="0"/>
                </a:spcBef>
                <a:spcAft>
                  <a:spcPts val="0"/>
                </a:spcAft>
                <a:buClr>
                  <a:schemeClr val="lt1"/>
                </a:buClr>
                <a:buSzPts val="3300"/>
                <a:buFont typeface="Calibri"/>
                <a:buNone/>
              </a:pPr>
              <a:r>
                <a:rPr lang="es-ES" sz="3300">
                  <a:solidFill>
                    <a:schemeClr val="lt1"/>
                  </a:solidFill>
                  <a:latin typeface="Calibri"/>
                  <a:ea typeface="Calibri"/>
                  <a:cs typeface="Calibri"/>
                  <a:sym typeface="Calibri"/>
                </a:rPr>
                <a:t>Disparadores</a:t>
              </a:r>
              <a:endParaRPr/>
            </a:p>
          </p:txBody>
        </p:sp>
        <p:sp>
          <p:nvSpPr>
            <p:cNvPr id="159" name="Google Shape;159;p21"/>
            <p:cNvSpPr/>
            <p:nvPr/>
          </p:nvSpPr>
          <p:spPr>
            <a:xfrm>
              <a:off x="0" y="2818476"/>
              <a:ext cx="8229600" cy="8197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txBox="1"/>
            <p:nvPr/>
          </p:nvSpPr>
          <p:spPr>
            <a:xfrm>
              <a:off x="0" y="2818476"/>
              <a:ext cx="8229600" cy="819720"/>
            </a:xfrm>
            <a:prstGeom prst="rect">
              <a:avLst/>
            </a:prstGeom>
            <a:noFill/>
            <a:ln>
              <a:noFill/>
            </a:ln>
          </p:spPr>
          <p:txBody>
            <a:bodyPr spcFirstLastPara="1" wrap="square" lIns="261275" tIns="41900" rIns="234675" bIns="41900" anchor="t" anchorCtr="0">
              <a:noAutofit/>
            </a:bodyPr>
            <a:lstStyle/>
            <a:p>
              <a:pPr marL="228600" marR="0" lvl="1" indent="-228600" algn="just" rtl="0">
                <a:lnSpc>
                  <a:spcPct val="90000"/>
                </a:lnSpc>
                <a:spcBef>
                  <a:spcPts val="0"/>
                </a:spcBef>
                <a:spcAft>
                  <a:spcPts val="0"/>
                </a:spcAft>
                <a:buClr>
                  <a:schemeClr val="dk1"/>
                </a:buClr>
                <a:buSzPts val="2600"/>
                <a:buFont typeface="Calibri"/>
                <a:buChar char="•"/>
              </a:pPr>
              <a:r>
                <a:rPr lang="es-ES" sz="2600" b="0" i="0" u="none" strike="noStrike" cap="none">
                  <a:solidFill>
                    <a:schemeClr val="dk1"/>
                  </a:solidFill>
                  <a:latin typeface="Calibri"/>
                  <a:ea typeface="Calibri"/>
                  <a:cs typeface="Calibri"/>
                  <a:sym typeface="Calibri"/>
                </a:rPr>
                <a:t>Son indicadores o alarmas que ha ocurrido o que está por ocurrir un riesgo</a:t>
              </a:r>
              <a:endParaRPr/>
            </a:p>
          </p:txBody>
        </p:sp>
      </p:grpSp>
      <p:sp>
        <p:nvSpPr>
          <p:cNvPr id="2" name="CuadroTexto 1">
            <a:extLst>
              <a:ext uri="{FF2B5EF4-FFF2-40B4-BE49-F238E27FC236}">
                <a16:creationId xmlns:a16="http://schemas.microsoft.com/office/drawing/2014/main" id="{D0B501AD-30C8-0BB7-01B5-6D5FD1DBE8E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2"/>
          <p:cNvSpPr txBox="1">
            <a:spLocks noGrp="1"/>
          </p:cNvSpPr>
          <p:nvPr>
            <p:ph type="title" idx="4294967295"/>
          </p:nvPr>
        </p:nvSpPr>
        <p:spPr>
          <a:xfrm>
            <a:off x="1446059" y="939939"/>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grpSp>
        <p:nvGrpSpPr>
          <p:cNvPr id="167" name="Google Shape;167;p22"/>
          <p:cNvGrpSpPr/>
          <p:nvPr/>
        </p:nvGrpSpPr>
        <p:grpSpPr>
          <a:xfrm>
            <a:off x="2248046" y="2305853"/>
            <a:ext cx="4038600" cy="3249854"/>
            <a:chOff x="0" y="72110"/>
            <a:chExt cx="4038600" cy="3249854"/>
          </a:xfrm>
        </p:grpSpPr>
        <p:sp>
          <p:nvSpPr>
            <p:cNvPr id="168" name="Google Shape;168;p22"/>
            <p:cNvSpPr/>
            <p:nvPr/>
          </p:nvSpPr>
          <p:spPr>
            <a:xfrm>
              <a:off x="0" y="72110"/>
              <a:ext cx="4038600" cy="503685"/>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txBox="1"/>
            <p:nvPr/>
          </p:nvSpPr>
          <p:spPr>
            <a:xfrm>
              <a:off x="24588" y="96698"/>
              <a:ext cx="3989424" cy="45450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alibri"/>
                <a:buNone/>
              </a:pPr>
              <a:r>
                <a:rPr lang="es-ES" sz="2100">
                  <a:solidFill>
                    <a:schemeClr val="lt1"/>
                  </a:solidFill>
                  <a:latin typeface="Calibri"/>
                  <a:ea typeface="Calibri"/>
                  <a:cs typeface="Calibri"/>
                  <a:sym typeface="Calibri"/>
                </a:rPr>
                <a:t>Apetito de riesgo</a:t>
              </a:r>
              <a:endParaRPr/>
            </a:p>
          </p:txBody>
        </p:sp>
        <p:sp>
          <p:nvSpPr>
            <p:cNvPr id="170" name="Google Shape;170;p22"/>
            <p:cNvSpPr/>
            <p:nvPr/>
          </p:nvSpPr>
          <p:spPr>
            <a:xfrm>
              <a:off x="0" y="575795"/>
              <a:ext cx="4038600" cy="7389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txBox="1"/>
            <p:nvPr/>
          </p:nvSpPr>
          <p:spPr>
            <a:xfrm>
              <a:off x="0" y="575795"/>
              <a:ext cx="4038600" cy="738990"/>
            </a:xfrm>
            <a:prstGeom prst="rect">
              <a:avLst/>
            </a:prstGeom>
            <a:noFill/>
            <a:ln>
              <a:noFill/>
            </a:ln>
          </p:spPr>
          <p:txBody>
            <a:bodyPr spcFirstLastPara="1" wrap="square" lIns="128225" tIns="26650" rIns="149350" bIns="26650" anchor="t" anchorCtr="0">
              <a:noAutofit/>
            </a:bodyPr>
            <a:lstStyle/>
            <a:p>
              <a:pPr marL="171450" marR="0" lvl="1" indent="-171450" algn="just" rtl="0">
                <a:lnSpc>
                  <a:spcPct val="90000"/>
                </a:lnSpc>
                <a:spcBef>
                  <a:spcPts val="0"/>
                </a:spcBef>
                <a:spcAft>
                  <a:spcPts val="0"/>
                </a:spcAft>
                <a:buClr>
                  <a:schemeClr val="dk1"/>
                </a:buClr>
                <a:buSzPts val="1600"/>
                <a:buFont typeface="Calibri"/>
                <a:buChar char="•"/>
              </a:pPr>
              <a:r>
                <a:rPr lang="es-ES" sz="1600" b="0" i="0" u="none" strike="noStrike" cap="none" dirty="0">
                  <a:solidFill>
                    <a:schemeClr val="dk1"/>
                  </a:solidFill>
                  <a:latin typeface="Calibri"/>
                  <a:ea typeface="Calibri"/>
                  <a:cs typeface="Calibri"/>
                  <a:sym typeface="Calibri"/>
                </a:rPr>
                <a:t>Es el grado de incertidumbre que se esta dispuesta a aceptar a cambio de una recompensa</a:t>
              </a:r>
              <a:endParaRPr dirty="0"/>
            </a:p>
          </p:txBody>
        </p:sp>
        <p:sp>
          <p:nvSpPr>
            <p:cNvPr id="172" name="Google Shape;172;p22"/>
            <p:cNvSpPr/>
            <p:nvPr/>
          </p:nvSpPr>
          <p:spPr>
            <a:xfrm>
              <a:off x="0" y="1314785"/>
              <a:ext cx="4038600" cy="503685"/>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txBox="1"/>
            <p:nvPr/>
          </p:nvSpPr>
          <p:spPr>
            <a:xfrm>
              <a:off x="24588" y="1339373"/>
              <a:ext cx="3989424" cy="45450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alibri"/>
                <a:buNone/>
              </a:pPr>
              <a:r>
                <a:rPr lang="es-ES" sz="2100">
                  <a:solidFill>
                    <a:schemeClr val="lt1"/>
                  </a:solidFill>
                  <a:latin typeface="Calibri"/>
                  <a:ea typeface="Calibri"/>
                  <a:cs typeface="Calibri"/>
                  <a:sym typeface="Calibri"/>
                </a:rPr>
                <a:t>Tolerancia de riesgo</a:t>
              </a:r>
              <a:endParaRPr/>
            </a:p>
          </p:txBody>
        </p:sp>
        <p:sp>
          <p:nvSpPr>
            <p:cNvPr id="174" name="Google Shape;174;p22"/>
            <p:cNvSpPr/>
            <p:nvPr/>
          </p:nvSpPr>
          <p:spPr>
            <a:xfrm>
              <a:off x="0" y="1818470"/>
              <a:ext cx="4038600" cy="4999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txBox="1"/>
            <p:nvPr/>
          </p:nvSpPr>
          <p:spPr>
            <a:xfrm>
              <a:off x="0" y="1818470"/>
              <a:ext cx="4038600" cy="499904"/>
            </a:xfrm>
            <a:prstGeom prst="rect">
              <a:avLst/>
            </a:prstGeom>
            <a:noFill/>
            <a:ln>
              <a:noFill/>
            </a:ln>
          </p:spPr>
          <p:txBody>
            <a:bodyPr spcFirstLastPara="1" wrap="square" lIns="128225" tIns="26650" rIns="149350" bIns="26650" anchor="t" anchorCtr="0">
              <a:noAutofit/>
            </a:bodyPr>
            <a:lstStyle/>
            <a:p>
              <a:pPr marL="171450" marR="0" lvl="1" indent="-171450" algn="just" rtl="0">
                <a:lnSpc>
                  <a:spcPct val="90000"/>
                </a:lnSpc>
                <a:spcBef>
                  <a:spcPts val="0"/>
                </a:spcBef>
                <a:spcAft>
                  <a:spcPts val="0"/>
                </a:spcAft>
                <a:buClr>
                  <a:schemeClr val="dk1"/>
                </a:buClr>
                <a:buSzPts val="1600"/>
                <a:buFont typeface="Calibri"/>
                <a:buChar char="•"/>
              </a:pPr>
              <a:r>
                <a:rPr lang="es-ES" sz="1600" b="0" i="0" u="none" strike="noStrike" cap="none">
                  <a:solidFill>
                    <a:schemeClr val="dk1"/>
                  </a:solidFill>
                  <a:latin typeface="Calibri"/>
                  <a:ea typeface="Calibri"/>
                  <a:cs typeface="Calibri"/>
                  <a:sym typeface="Calibri"/>
                </a:rPr>
                <a:t>Cantidad de riesgo aceptable por un interesado </a:t>
              </a:r>
              <a:endParaRPr/>
            </a:p>
          </p:txBody>
        </p:sp>
        <p:sp>
          <p:nvSpPr>
            <p:cNvPr id="176" name="Google Shape;176;p22"/>
            <p:cNvSpPr/>
            <p:nvPr/>
          </p:nvSpPr>
          <p:spPr>
            <a:xfrm>
              <a:off x="0" y="2318375"/>
              <a:ext cx="4038600" cy="503685"/>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txBox="1"/>
            <p:nvPr/>
          </p:nvSpPr>
          <p:spPr>
            <a:xfrm>
              <a:off x="24588" y="2342963"/>
              <a:ext cx="3989424" cy="454509"/>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alibri"/>
                <a:buNone/>
              </a:pPr>
              <a:r>
                <a:rPr lang="es-ES" sz="2100">
                  <a:solidFill>
                    <a:schemeClr val="lt1"/>
                  </a:solidFill>
                  <a:latin typeface="Calibri"/>
                  <a:ea typeface="Calibri"/>
                  <a:cs typeface="Calibri"/>
                  <a:sym typeface="Calibri"/>
                </a:rPr>
                <a:t>Umbral de riesgo</a:t>
              </a:r>
              <a:endParaRPr/>
            </a:p>
          </p:txBody>
        </p:sp>
        <p:sp>
          <p:nvSpPr>
            <p:cNvPr id="178" name="Google Shape;178;p22"/>
            <p:cNvSpPr/>
            <p:nvPr/>
          </p:nvSpPr>
          <p:spPr>
            <a:xfrm>
              <a:off x="0" y="2822060"/>
              <a:ext cx="4038600" cy="4999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txBox="1"/>
            <p:nvPr/>
          </p:nvSpPr>
          <p:spPr>
            <a:xfrm>
              <a:off x="0" y="2822060"/>
              <a:ext cx="4038600" cy="499904"/>
            </a:xfrm>
            <a:prstGeom prst="rect">
              <a:avLst/>
            </a:prstGeom>
            <a:noFill/>
            <a:ln>
              <a:noFill/>
            </a:ln>
          </p:spPr>
          <p:txBody>
            <a:bodyPr spcFirstLastPara="1" wrap="square" lIns="128225" tIns="26650" rIns="149350" bIns="26650" anchor="t" anchorCtr="0">
              <a:noAutofit/>
            </a:bodyPr>
            <a:lstStyle/>
            <a:p>
              <a:pPr marL="171450" marR="0" lvl="1" indent="-171450" algn="just" rtl="0">
                <a:lnSpc>
                  <a:spcPct val="90000"/>
                </a:lnSpc>
                <a:spcBef>
                  <a:spcPts val="0"/>
                </a:spcBef>
                <a:spcAft>
                  <a:spcPts val="0"/>
                </a:spcAft>
                <a:buClr>
                  <a:schemeClr val="dk1"/>
                </a:buClr>
                <a:buSzPts val="1600"/>
                <a:buFont typeface="Calibri"/>
                <a:buChar char="•"/>
              </a:pPr>
              <a:r>
                <a:rPr lang="es-ES" sz="1600" b="0" i="0" u="none" strike="noStrike" cap="none">
                  <a:solidFill>
                    <a:schemeClr val="dk1"/>
                  </a:solidFill>
                  <a:latin typeface="Calibri"/>
                  <a:ea typeface="Calibri"/>
                  <a:cs typeface="Calibri"/>
                  <a:sym typeface="Calibri"/>
                </a:rPr>
                <a:t>Nivel de riesgo (Valor de costo, tiempo, calidad, técnico o recurso usado)</a:t>
              </a:r>
              <a:endParaRPr/>
            </a:p>
          </p:txBody>
        </p:sp>
      </p:grpSp>
      <p:sp>
        <p:nvSpPr>
          <p:cNvPr id="180" name="Google Shape;180;p22"/>
          <p:cNvSpPr/>
          <p:nvPr/>
        </p:nvSpPr>
        <p:spPr>
          <a:xfrm rot="10800000">
            <a:off x="7548712" y="2233743"/>
            <a:ext cx="900112" cy="2914650"/>
          </a:xfrm>
          <a:prstGeom prst="downArrow">
            <a:avLst>
              <a:gd name="adj1" fmla="val 50000"/>
              <a:gd name="adj2"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 name="Google Shape;181;p22"/>
          <p:cNvSpPr/>
          <p:nvPr/>
        </p:nvSpPr>
        <p:spPr>
          <a:xfrm>
            <a:off x="7848748" y="3786317"/>
            <a:ext cx="300037" cy="288926"/>
          </a:xfrm>
          <a:prstGeom prst="ellipse">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22"/>
          <p:cNvSpPr txBox="1"/>
          <p:nvPr/>
        </p:nvSpPr>
        <p:spPr>
          <a:xfrm>
            <a:off x="8291661" y="2858924"/>
            <a:ext cx="2100922" cy="538161"/>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Riesgo Inaceptable</a:t>
            </a:r>
            <a:endParaRPr/>
          </a:p>
        </p:txBody>
      </p:sp>
      <p:sp>
        <p:nvSpPr>
          <p:cNvPr id="183" name="Google Shape;183;p22"/>
          <p:cNvSpPr txBox="1"/>
          <p:nvPr/>
        </p:nvSpPr>
        <p:spPr>
          <a:xfrm>
            <a:off x="8291661" y="4464474"/>
            <a:ext cx="2100922" cy="538161"/>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Tolerancia al Riesgo</a:t>
            </a:r>
            <a:endParaRPr/>
          </a:p>
        </p:txBody>
      </p:sp>
      <p:sp>
        <p:nvSpPr>
          <p:cNvPr id="184" name="Google Shape;184;p22"/>
          <p:cNvSpPr txBox="1"/>
          <p:nvPr/>
        </p:nvSpPr>
        <p:spPr>
          <a:xfrm>
            <a:off x="8291661" y="3661699"/>
            <a:ext cx="2100922" cy="538161"/>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Umbral de Riesgo</a:t>
            </a:r>
            <a:endParaRPr/>
          </a:p>
        </p:txBody>
      </p:sp>
      <p:sp>
        <p:nvSpPr>
          <p:cNvPr id="185" name="Google Shape;185;p22"/>
          <p:cNvSpPr/>
          <p:nvPr/>
        </p:nvSpPr>
        <p:spPr>
          <a:xfrm>
            <a:off x="6593510" y="5142042"/>
            <a:ext cx="2810513"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ES" sz="2800" b="1" cap="none">
                <a:solidFill>
                  <a:schemeClr val="accent6"/>
                </a:solidFill>
                <a:latin typeface="Calibri"/>
                <a:ea typeface="Calibri"/>
                <a:cs typeface="Calibri"/>
                <a:sym typeface="Calibri"/>
              </a:rPr>
              <a:t>Apetito de Riesgo</a:t>
            </a:r>
            <a:endParaRPr/>
          </a:p>
        </p:txBody>
      </p:sp>
      <p:sp>
        <p:nvSpPr>
          <p:cNvPr id="2" name="CuadroTexto 1">
            <a:extLst>
              <a:ext uri="{FF2B5EF4-FFF2-40B4-BE49-F238E27FC236}">
                <a16:creationId xmlns:a16="http://schemas.microsoft.com/office/drawing/2014/main" id="{C548986C-31AB-73F2-7DC9-548FD032022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txBox="1">
            <a:spLocks noGrp="1"/>
          </p:cNvSpPr>
          <p:nvPr>
            <p:ph type="title" idx="4294967295"/>
          </p:nvPr>
        </p:nvSpPr>
        <p:spPr>
          <a:xfrm>
            <a:off x="1517080" y="632920"/>
            <a:ext cx="11314112"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pic>
        <p:nvPicPr>
          <p:cNvPr id="192" name="Google Shape;192;p23"/>
          <p:cNvPicPr preferRelativeResize="0"/>
          <p:nvPr/>
        </p:nvPicPr>
        <p:blipFill rotWithShape="1">
          <a:blip r:embed="rId3">
            <a:alphaModFix/>
          </a:blip>
          <a:srcRect/>
          <a:stretch/>
        </p:blipFill>
        <p:spPr>
          <a:xfrm>
            <a:off x="2502995" y="1767016"/>
            <a:ext cx="8464393" cy="4212603"/>
          </a:xfrm>
          <a:prstGeom prst="rect">
            <a:avLst/>
          </a:prstGeom>
          <a:noFill/>
          <a:ln>
            <a:noFill/>
          </a:ln>
        </p:spPr>
      </p:pic>
      <p:sp>
        <p:nvSpPr>
          <p:cNvPr id="2" name="CuadroTexto 1">
            <a:extLst>
              <a:ext uri="{FF2B5EF4-FFF2-40B4-BE49-F238E27FC236}">
                <a16:creationId xmlns:a16="http://schemas.microsoft.com/office/drawing/2014/main" id="{ADAD95DF-1B2C-2402-F23A-63756EF2C3D5}"/>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4"/>
          <p:cNvSpPr txBox="1">
            <a:spLocks noGrp="1"/>
          </p:cNvSpPr>
          <p:nvPr>
            <p:ph type="title" idx="4294967295"/>
          </p:nvPr>
        </p:nvSpPr>
        <p:spPr>
          <a:xfrm>
            <a:off x="1650245" y="959744"/>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pic>
        <p:nvPicPr>
          <p:cNvPr id="199" name="Google Shape;199;p24"/>
          <p:cNvPicPr preferRelativeResize="0"/>
          <p:nvPr/>
        </p:nvPicPr>
        <p:blipFill rotWithShape="1">
          <a:blip r:embed="rId3">
            <a:alphaModFix/>
          </a:blip>
          <a:srcRect/>
          <a:stretch/>
        </p:blipFill>
        <p:spPr>
          <a:xfrm>
            <a:off x="2223144" y="1839540"/>
            <a:ext cx="8853297" cy="3495606"/>
          </a:xfrm>
          <a:prstGeom prst="rect">
            <a:avLst/>
          </a:prstGeom>
          <a:noFill/>
          <a:ln>
            <a:noFill/>
          </a:ln>
        </p:spPr>
      </p:pic>
      <p:sp>
        <p:nvSpPr>
          <p:cNvPr id="2" name="CuadroTexto 1">
            <a:extLst>
              <a:ext uri="{FF2B5EF4-FFF2-40B4-BE49-F238E27FC236}">
                <a16:creationId xmlns:a16="http://schemas.microsoft.com/office/drawing/2014/main" id="{E04B655E-270F-30CB-3CC5-D287595A85C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5"/>
          <p:cNvSpPr txBox="1">
            <a:spLocks noGrp="1"/>
          </p:cNvSpPr>
          <p:nvPr>
            <p:ph type="title" idx="4294967295"/>
          </p:nvPr>
        </p:nvSpPr>
        <p:spPr>
          <a:xfrm>
            <a:off x="1854431" y="793550"/>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pic>
        <p:nvPicPr>
          <p:cNvPr id="206" name="Google Shape;206;p25"/>
          <p:cNvPicPr preferRelativeResize="0"/>
          <p:nvPr/>
        </p:nvPicPr>
        <p:blipFill rotWithShape="1">
          <a:blip r:embed="rId3">
            <a:alphaModFix/>
          </a:blip>
          <a:srcRect/>
          <a:stretch/>
        </p:blipFill>
        <p:spPr>
          <a:xfrm>
            <a:off x="3303284" y="1947753"/>
            <a:ext cx="6570460" cy="3678237"/>
          </a:xfrm>
          <a:prstGeom prst="rect">
            <a:avLst/>
          </a:prstGeom>
          <a:noFill/>
          <a:ln>
            <a:noFill/>
          </a:ln>
        </p:spPr>
      </p:pic>
      <p:sp>
        <p:nvSpPr>
          <p:cNvPr id="2" name="CuadroTexto 1">
            <a:extLst>
              <a:ext uri="{FF2B5EF4-FFF2-40B4-BE49-F238E27FC236}">
                <a16:creationId xmlns:a16="http://schemas.microsoft.com/office/drawing/2014/main" id="{475FC837-2518-1B13-6711-E1FC84A887C7}"/>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idx="4294967295"/>
          </p:nvPr>
        </p:nvSpPr>
        <p:spPr>
          <a:xfrm>
            <a:off x="877888" y="1112838"/>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sp>
        <p:nvSpPr>
          <p:cNvPr id="212" name="Google Shape;212;p26"/>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15</a:t>
            </a:fld>
            <a:endParaRPr/>
          </a:p>
        </p:txBody>
      </p:sp>
      <p:pic>
        <p:nvPicPr>
          <p:cNvPr id="213" name="Google Shape;213;p26"/>
          <p:cNvPicPr preferRelativeResize="0"/>
          <p:nvPr/>
        </p:nvPicPr>
        <p:blipFill rotWithShape="1">
          <a:blip r:embed="rId3">
            <a:alphaModFix/>
          </a:blip>
          <a:srcRect/>
          <a:stretch/>
        </p:blipFill>
        <p:spPr>
          <a:xfrm>
            <a:off x="1833839" y="1831826"/>
            <a:ext cx="8524321" cy="4524524"/>
          </a:xfrm>
          <a:prstGeom prst="rect">
            <a:avLst/>
          </a:prstGeom>
          <a:noFill/>
          <a:ln>
            <a:noFill/>
          </a:ln>
        </p:spPr>
      </p:pic>
      <p:sp>
        <p:nvSpPr>
          <p:cNvPr id="2" name="CuadroTexto 1">
            <a:extLst>
              <a:ext uri="{FF2B5EF4-FFF2-40B4-BE49-F238E27FC236}">
                <a16:creationId xmlns:a16="http://schemas.microsoft.com/office/drawing/2014/main" id="{DB3B7543-948D-C9A5-5DEF-4FB843FE9E5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idx="4294967295"/>
          </p:nvPr>
        </p:nvSpPr>
        <p:spPr>
          <a:xfrm>
            <a:off x="1650245" y="476173"/>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220" name="Google Shape;220;p27"/>
          <p:cNvPicPr preferRelativeResize="0"/>
          <p:nvPr/>
        </p:nvPicPr>
        <p:blipFill rotWithShape="1">
          <a:blip r:embed="rId3">
            <a:alphaModFix/>
          </a:blip>
          <a:srcRect/>
          <a:stretch/>
        </p:blipFill>
        <p:spPr>
          <a:xfrm>
            <a:off x="2509772" y="1364689"/>
            <a:ext cx="8452645" cy="4543908"/>
          </a:xfrm>
          <a:prstGeom prst="rect">
            <a:avLst/>
          </a:prstGeom>
          <a:noFill/>
          <a:ln>
            <a:noFill/>
          </a:ln>
        </p:spPr>
      </p:pic>
      <p:sp>
        <p:nvSpPr>
          <p:cNvPr id="2" name="CuadroTexto 1">
            <a:extLst>
              <a:ext uri="{FF2B5EF4-FFF2-40B4-BE49-F238E27FC236}">
                <a16:creationId xmlns:a16="http://schemas.microsoft.com/office/drawing/2014/main" id="{A47C2FC7-0A2F-CFF8-DA54-6598ACF604BC}"/>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8"/>
          <p:cNvSpPr txBox="1">
            <a:spLocks noGrp="1"/>
          </p:cNvSpPr>
          <p:nvPr>
            <p:ph type="title" idx="4294967295"/>
          </p:nvPr>
        </p:nvSpPr>
        <p:spPr>
          <a:xfrm>
            <a:off x="1650245" y="547072"/>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227" name="Google Shape;227;p28"/>
          <p:cNvPicPr preferRelativeResize="0"/>
          <p:nvPr/>
        </p:nvPicPr>
        <p:blipFill rotWithShape="1">
          <a:blip r:embed="rId3">
            <a:alphaModFix/>
          </a:blip>
          <a:srcRect/>
          <a:stretch/>
        </p:blipFill>
        <p:spPr>
          <a:xfrm>
            <a:off x="2034477" y="1253352"/>
            <a:ext cx="8871231" cy="4815043"/>
          </a:xfrm>
          <a:prstGeom prst="rect">
            <a:avLst/>
          </a:prstGeom>
          <a:noFill/>
          <a:ln>
            <a:noFill/>
          </a:ln>
        </p:spPr>
      </p:pic>
      <p:sp>
        <p:nvSpPr>
          <p:cNvPr id="2" name="CuadroTexto 1">
            <a:extLst>
              <a:ext uri="{FF2B5EF4-FFF2-40B4-BE49-F238E27FC236}">
                <a16:creationId xmlns:a16="http://schemas.microsoft.com/office/drawing/2014/main" id="{66B60DDC-E3C9-1D8C-9C13-9387B16D1BC2}"/>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title" idx="4294967295"/>
          </p:nvPr>
        </p:nvSpPr>
        <p:spPr>
          <a:xfrm>
            <a:off x="1632490" y="730821"/>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grpSp>
        <p:nvGrpSpPr>
          <p:cNvPr id="234" name="Google Shape;234;p29"/>
          <p:cNvGrpSpPr/>
          <p:nvPr/>
        </p:nvGrpSpPr>
        <p:grpSpPr>
          <a:xfrm>
            <a:off x="2735802" y="1676932"/>
            <a:ext cx="8229599" cy="4040226"/>
            <a:chOff x="0" y="49"/>
            <a:chExt cx="8229599" cy="4040226"/>
          </a:xfrm>
        </p:grpSpPr>
        <p:sp>
          <p:nvSpPr>
            <p:cNvPr id="235" name="Google Shape;235;p29"/>
            <p:cNvSpPr/>
            <p:nvPr/>
          </p:nvSpPr>
          <p:spPr>
            <a:xfrm rot="5400000">
              <a:off x="4807791" y="-1648001"/>
              <a:ext cx="1576673" cy="5266944"/>
            </a:xfrm>
            <a:prstGeom prst="round2SameRect">
              <a:avLst>
                <a:gd name="adj1" fmla="val 16667"/>
                <a:gd name="adj2" fmla="val 0"/>
              </a:avLst>
            </a:prstGeom>
            <a:solidFill>
              <a:srgbClr val="D4E2CE">
                <a:alpha val="89803"/>
              </a:srgbClr>
            </a:solidFill>
            <a:ln w="12700" cap="flat" cmpd="sng">
              <a:solidFill>
                <a:srgbClr val="D4E2CE">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txBox="1"/>
            <p:nvPr/>
          </p:nvSpPr>
          <p:spPr>
            <a:xfrm>
              <a:off x="2962656" y="274101"/>
              <a:ext cx="5189977" cy="1422739"/>
            </a:xfrm>
            <a:prstGeom prst="rect">
              <a:avLst/>
            </a:prstGeom>
            <a:noFill/>
            <a:ln>
              <a:noFill/>
            </a:ln>
          </p:spPr>
          <p:txBody>
            <a:bodyPr spcFirstLastPara="1" wrap="square" lIns="247650" tIns="123825" rIns="247650" bIns="123825" anchor="ctr" anchorCtr="0">
              <a:noAutofit/>
            </a:bodyPr>
            <a:lstStyle/>
            <a:p>
              <a:pPr marL="171450" marR="0" lvl="1" indent="-171450" algn="just" rtl="0">
                <a:lnSpc>
                  <a:spcPct val="90000"/>
                </a:lnSpc>
                <a:spcBef>
                  <a:spcPts val="0"/>
                </a:spcBef>
                <a:spcAft>
                  <a:spcPts val="0"/>
                </a:spcAft>
                <a:buClr>
                  <a:schemeClr val="dk1"/>
                </a:buClr>
                <a:buSzPts val="1600"/>
                <a:buFont typeface="Calibri"/>
                <a:buChar char="•"/>
              </a:pPr>
              <a:r>
                <a:rPr lang="es-ES" sz="1600" b="0" i="0" u="none" strike="noStrike" cap="none">
                  <a:solidFill>
                    <a:schemeClr val="dk1"/>
                  </a:solidFill>
                  <a:latin typeface="Calibri"/>
                  <a:ea typeface="Calibri"/>
                  <a:cs typeface="Calibri"/>
                  <a:sym typeface="Calibri"/>
                </a:rPr>
                <a:t>Actitudes hacia el riesgo</a:t>
              </a:r>
              <a:endParaRPr/>
            </a:p>
            <a:p>
              <a:pPr marL="171450" marR="0" lvl="1" indent="-171450" algn="just" rtl="0">
                <a:lnSpc>
                  <a:spcPct val="90000"/>
                </a:lnSpc>
                <a:spcBef>
                  <a:spcPts val="240"/>
                </a:spcBef>
                <a:spcAft>
                  <a:spcPts val="0"/>
                </a:spcAft>
                <a:buClr>
                  <a:schemeClr val="dk1"/>
                </a:buClr>
                <a:buSzPts val="1600"/>
                <a:buFont typeface="Calibri"/>
                <a:buChar char="•"/>
              </a:pPr>
              <a:r>
                <a:rPr lang="es-ES" sz="1600" b="0" i="0" u="none" strike="noStrike" cap="none">
                  <a:solidFill>
                    <a:schemeClr val="dk1"/>
                  </a:solidFill>
                  <a:latin typeface="Calibri"/>
                  <a:ea typeface="Calibri"/>
                  <a:cs typeface="Calibri"/>
                  <a:sym typeface="Calibri"/>
                </a:rPr>
                <a:t>Umbrales</a:t>
              </a:r>
              <a:endParaRPr/>
            </a:p>
            <a:p>
              <a:pPr marL="171450" marR="0" lvl="1" indent="-171450" algn="just" rtl="0">
                <a:lnSpc>
                  <a:spcPct val="90000"/>
                </a:lnSpc>
                <a:spcBef>
                  <a:spcPts val="240"/>
                </a:spcBef>
                <a:spcAft>
                  <a:spcPts val="0"/>
                </a:spcAft>
                <a:buClr>
                  <a:schemeClr val="dk1"/>
                </a:buClr>
                <a:buSzPts val="1600"/>
                <a:buFont typeface="Calibri"/>
                <a:buChar char="•"/>
              </a:pPr>
              <a:r>
                <a:rPr lang="es-ES" sz="1600" b="0" i="0" u="none" strike="noStrike" cap="none">
                  <a:solidFill>
                    <a:schemeClr val="dk1"/>
                  </a:solidFill>
                  <a:latin typeface="Calibri"/>
                  <a:ea typeface="Calibri"/>
                  <a:cs typeface="Calibri"/>
                  <a:sym typeface="Calibri"/>
                </a:rPr>
                <a:t>Tolerancias</a:t>
              </a:r>
              <a:endParaRPr/>
            </a:p>
          </p:txBody>
        </p:sp>
        <p:sp>
          <p:nvSpPr>
            <p:cNvPr id="237" name="Google Shape;237;p29"/>
            <p:cNvSpPr/>
            <p:nvPr/>
          </p:nvSpPr>
          <p:spPr>
            <a:xfrm>
              <a:off x="0" y="49"/>
              <a:ext cx="2962656" cy="1970842"/>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txBox="1"/>
            <p:nvPr/>
          </p:nvSpPr>
          <p:spPr>
            <a:xfrm>
              <a:off x="96209" y="96258"/>
              <a:ext cx="2770238" cy="1778424"/>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Calibri"/>
                <a:buNone/>
              </a:pPr>
              <a:r>
                <a:rPr lang="es-ES" sz="3400">
                  <a:solidFill>
                    <a:schemeClr val="lt1"/>
                  </a:solidFill>
                  <a:latin typeface="Calibri"/>
                  <a:ea typeface="Calibri"/>
                  <a:cs typeface="Calibri"/>
                  <a:sym typeface="Calibri"/>
                </a:rPr>
                <a:t>Factores Ambientales de la Empresa</a:t>
              </a:r>
              <a:endParaRPr/>
            </a:p>
          </p:txBody>
        </p:sp>
        <p:sp>
          <p:nvSpPr>
            <p:cNvPr id="239" name="Google Shape;239;p29"/>
            <p:cNvSpPr/>
            <p:nvPr/>
          </p:nvSpPr>
          <p:spPr>
            <a:xfrm rot="5400000">
              <a:off x="4807791" y="421382"/>
              <a:ext cx="1576673" cy="5266944"/>
            </a:xfrm>
            <a:prstGeom prst="round2SameRect">
              <a:avLst>
                <a:gd name="adj1" fmla="val 16667"/>
                <a:gd name="adj2" fmla="val 0"/>
              </a:avLst>
            </a:prstGeom>
            <a:solidFill>
              <a:srgbClr val="D4E2CE">
                <a:alpha val="89803"/>
              </a:srgbClr>
            </a:solidFill>
            <a:ln w="12700" cap="flat" cmpd="sng">
              <a:solidFill>
                <a:srgbClr val="D4E2CE">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txBox="1"/>
            <p:nvPr/>
          </p:nvSpPr>
          <p:spPr>
            <a:xfrm>
              <a:off x="2962656" y="2343485"/>
              <a:ext cx="5189977" cy="1422739"/>
            </a:xfrm>
            <a:prstGeom prst="rect">
              <a:avLst/>
            </a:prstGeom>
            <a:noFill/>
            <a:ln>
              <a:noFill/>
            </a:ln>
          </p:spPr>
          <p:txBody>
            <a:bodyPr spcFirstLastPara="1" wrap="square" lIns="247650" tIns="123825" rIns="247650" bIns="123825" anchor="ctr" anchorCtr="0">
              <a:noAutofit/>
            </a:bodyPr>
            <a:lstStyle/>
            <a:p>
              <a:pPr marL="171450" marR="0" lvl="1" indent="-171450" algn="just" rtl="0">
                <a:lnSpc>
                  <a:spcPct val="90000"/>
                </a:lnSpc>
                <a:spcBef>
                  <a:spcPts val="0"/>
                </a:spcBef>
                <a:spcAft>
                  <a:spcPts val="0"/>
                </a:spcAft>
                <a:buClr>
                  <a:schemeClr val="dk1"/>
                </a:buClr>
                <a:buSzPts val="1600"/>
                <a:buFont typeface="Calibri"/>
                <a:buChar char="•"/>
              </a:pPr>
              <a:r>
                <a:rPr lang="es-ES" sz="1600" b="0" i="0" u="none" strike="noStrike" cap="none">
                  <a:solidFill>
                    <a:schemeClr val="dk1"/>
                  </a:solidFill>
                  <a:latin typeface="Calibri"/>
                  <a:ea typeface="Calibri"/>
                  <a:cs typeface="Calibri"/>
                  <a:sym typeface="Calibri"/>
                </a:rPr>
                <a:t>Categorías de riesgos</a:t>
              </a:r>
              <a:endParaRPr/>
            </a:p>
            <a:p>
              <a:pPr marL="171450" marR="0" lvl="1" indent="-171450" algn="just" rtl="0">
                <a:lnSpc>
                  <a:spcPct val="90000"/>
                </a:lnSpc>
                <a:spcBef>
                  <a:spcPts val="240"/>
                </a:spcBef>
                <a:spcAft>
                  <a:spcPts val="0"/>
                </a:spcAft>
                <a:buClr>
                  <a:schemeClr val="dk1"/>
                </a:buClr>
                <a:buSzPts val="1600"/>
                <a:buFont typeface="Calibri"/>
                <a:buChar char="•"/>
              </a:pPr>
              <a:r>
                <a:rPr lang="es-ES" sz="1600" b="0" i="0" u="none" strike="noStrike" cap="none">
                  <a:solidFill>
                    <a:schemeClr val="dk1"/>
                  </a:solidFill>
                  <a:latin typeface="Calibri"/>
                  <a:ea typeface="Calibri"/>
                  <a:cs typeface="Calibri"/>
                  <a:sym typeface="Calibri"/>
                </a:rPr>
                <a:t>Definiciones comunes de conceptos y términos</a:t>
              </a:r>
              <a:endParaRPr/>
            </a:p>
            <a:p>
              <a:pPr marL="171450" marR="0" lvl="1" indent="-171450" algn="just" rtl="0">
                <a:lnSpc>
                  <a:spcPct val="90000"/>
                </a:lnSpc>
                <a:spcBef>
                  <a:spcPts val="240"/>
                </a:spcBef>
                <a:spcAft>
                  <a:spcPts val="0"/>
                </a:spcAft>
                <a:buClr>
                  <a:schemeClr val="dk1"/>
                </a:buClr>
                <a:buSzPts val="1600"/>
                <a:buFont typeface="Calibri"/>
                <a:buChar char="•"/>
              </a:pPr>
              <a:r>
                <a:rPr lang="es-ES" sz="1600" b="0" i="0" u="none" strike="noStrike" cap="none">
                  <a:solidFill>
                    <a:schemeClr val="dk1"/>
                  </a:solidFill>
                  <a:latin typeface="Calibri"/>
                  <a:ea typeface="Calibri"/>
                  <a:cs typeface="Calibri"/>
                  <a:sym typeface="Calibri"/>
                </a:rPr>
                <a:t>Formato de declaraciones de riesgos</a:t>
              </a:r>
              <a:endParaRPr/>
            </a:p>
            <a:p>
              <a:pPr marL="171450" marR="0" lvl="1" indent="-171450" algn="just" rtl="0">
                <a:lnSpc>
                  <a:spcPct val="90000"/>
                </a:lnSpc>
                <a:spcBef>
                  <a:spcPts val="240"/>
                </a:spcBef>
                <a:spcAft>
                  <a:spcPts val="0"/>
                </a:spcAft>
                <a:buClr>
                  <a:schemeClr val="dk1"/>
                </a:buClr>
                <a:buSzPts val="1600"/>
                <a:buFont typeface="Calibri"/>
                <a:buChar char="•"/>
              </a:pPr>
              <a:r>
                <a:rPr lang="es-ES" sz="1600" b="0" i="0" u="none" strike="noStrike" cap="none">
                  <a:solidFill>
                    <a:schemeClr val="dk1"/>
                  </a:solidFill>
                  <a:latin typeface="Calibri"/>
                  <a:ea typeface="Calibri"/>
                  <a:cs typeface="Calibri"/>
                  <a:sym typeface="Calibri"/>
                </a:rPr>
                <a:t>Planillas estándar</a:t>
              </a:r>
              <a:endParaRPr/>
            </a:p>
            <a:p>
              <a:pPr marL="171450" marR="0" lvl="1" indent="-171450" algn="just" rtl="0">
                <a:lnSpc>
                  <a:spcPct val="90000"/>
                </a:lnSpc>
                <a:spcBef>
                  <a:spcPts val="240"/>
                </a:spcBef>
                <a:spcAft>
                  <a:spcPts val="0"/>
                </a:spcAft>
                <a:buClr>
                  <a:schemeClr val="dk1"/>
                </a:buClr>
                <a:buSzPts val="1600"/>
                <a:buFont typeface="Calibri"/>
                <a:buChar char="•"/>
              </a:pPr>
              <a:r>
                <a:rPr lang="es-ES" sz="1600" b="0" i="0" u="none" strike="noStrike" cap="none">
                  <a:solidFill>
                    <a:schemeClr val="dk1"/>
                  </a:solidFill>
                  <a:latin typeface="Calibri"/>
                  <a:ea typeface="Calibri"/>
                  <a:cs typeface="Calibri"/>
                  <a:sym typeface="Calibri"/>
                </a:rPr>
                <a:t>Roles y responsabilidades</a:t>
              </a:r>
              <a:endParaRPr/>
            </a:p>
            <a:p>
              <a:pPr marL="171450" marR="0" lvl="1" indent="-171450" algn="just" rtl="0">
                <a:lnSpc>
                  <a:spcPct val="90000"/>
                </a:lnSpc>
                <a:spcBef>
                  <a:spcPts val="240"/>
                </a:spcBef>
                <a:spcAft>
                  <a:spcPts val="0"/>
                </a:spcAft>
                <a:buClr>
                  <a:schemeClr val="dk1"/>
                </a:buClr>
                <a:buSzPts val="1600"/>
                <a:buFont typeface="Calibri"/>
                <a:buChar char="•"/>
              </a:pPr>
              <a:r>
                <a:rPr lang="es-ES" sz="1600" b="0" i="0" u="none" strike="noStrike" cap="none">
                  <a:solidFill>
                    <a:schemeClr val="dk1"/>
                  </a:solidFill>
                  <a:latin typeface="Calibri"/>
                  <a:ea typeface="Calibri"/>
                  <a:cs typeface="Calibri"/>
                  <a:sym typeface="Calibri"/>
                </a:rPr>
                <a:t>Lecciones Aprendidas</a:t>
              </a:r>
              <a:endParaRPr/>
            </a:p>
          </p:txBody>
        </p:sp>
        <p:sp>
          <p:nvSpPr>
            <p:cNvPr id="241" name="Google Shape;241;p29"/>
            <p:cNvSpPr/>
            <p:nvPr/>
          </p:nvSpPr>
          <p:spPr>
            <a:xfrm>
              <a:off x="0" y="2069433"/>
              <a:ext cx="2962656" cy="1970842"/>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txBox="1"/>
            <p:nvPr/>
          </p:nvSpPr>
          <p:spPr>
            <a:xfrm>
              <a:off x="96209" y="2165642"/>
              <a:ext cx="2770238" cy="1778424"/>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Calibri"/>
                <a:buNone/>
              </a:pPr>
              <a:r>
                <a:rPr lang="es-ES" sz="3400">
                  <a:solidFill>
                    <a:schemeClr val="lt1"/>
                  </a:solidFill>
                  <a:latin typeface="Calibri"/>
                  <a:ea typeface="Calibri"/>
                  <a:cs typeface="Calibri"/>
                  <a:sym typeface="Calibri"/>
                </a:rPr>
                <a:t>Activos </a:t>
              </a:r>
              <a:endParaRPr/>
            </a:p>
          </p:txBody>
        </p:sp>
      </p:grpSp>
      <p:sp>
        <p:nvSpPr>
          <p:cNvPr id="2" name="CuadroTexto 1">
            <a:extLst>
              <a:ext uri="{FF2B5EF4-FFF2-40B4-BE49-F238E27FC236}">
                <a16:creationId xmlns:a16="http://schemas.microsoft.com/office/drawing/2014/main" id="{C63DD7C1-884E-ADDC-CFB3-24D1C2F5E1D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idx="4294967295"/>
          </p:nvPr>
        </p:nvSpPr>
        <p:spPr>
          <a:xfrm>
            <a:off x="1712389" y="671774"/>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grpSp>
        <p:nvGrpSpPr>
          <p:cNvPr id="249" name="Google Shape;249;p30"/>
          <p:cNvGrpSpPr/>
          <p:nvPr/>
        </p:nvGrpSpPr>
        <p:grpSpPr>
          <a:xfrm>
            <a:off x="2533603" y="1736948"/>
            <a:ext cx="8421755" cy="3784835"/>
            <a:chOff x="0" y="1849"/>
            <a:chExt cx="8421755" cy="3784835"/>
          </a:xfrm>
        </p:grpSpPr>
        <p:sp>
          <p:nvSpPr>
            <p:cNvPr id="250" name="Google Shape;250;p30"/>
            <p:cNvSpPr/>
            <p:nvPr/>
          </p:nvSpPr>
          <p:spPr>
            <a:xfrm rot="5400000">
              <a:off x="5238428" y="-2082655"/>
              <a:ext cx="976731" cy="5389924"/>
            </a:xfrm>
            <a:prstGeom prst="round2SameRect">
              <a:avLst>
                <a:gd name="adj1" fmla="val 16667"/>
                <a:gd name="adj2" fmla="val 0"/>
              </a:avLst>
            </a:prstGeom>
            <a:solidFill>
              <a:srgbClr val="D4E2CE">
                <a:alpha val="89803"/>
              </a:srgbClr>
            </a:solidFill>
            <a:ln w="12700" cap="flat" cmpd="sng">
              <a:solidFill>
                <a:srgbClr val="D4E2CE">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txBox="1"/>
            <p:nvPr/>
          </p:nvSpPr>
          <p:spPr>
            <a:xfrm>
              <a:off x="3031832" y="171621"/>
              <a:ext cx="5342244" cy="881371"/>
            </a:xfrm>
            <a:prstGeom prst="rect">
              <a:avLst/>
            </a:prstGeom>
            <a:noFill/>
            <a:ln>
              <a:noFill/>
            </a:ln>
          </p:spPr>
          <p:txBody>
            <a:bodyPr spcFirstLastPara="1" wrap="square" lIns="57150" tIns="28575" rIns="57150" bIns="28575" anchor="ctr" anchorCtr="0">
              <a:noAutofit/>
            </a:bodyPr>
            <a:lstStyle/>
            <a:p>
              <a:pPr marL="114300" marR="0" lvl="1" indent="-114300" algn="just" rtl="0">
                <a:lnSpc>
                  <a:spcPct val="90000"/>
                </a:lnSpc>
                <a:spcBef>
                  <a:spcPts val="0"/>
                </a:spcBef>
                <a:spcAft>
                  <a:spcPts val="0"/>
                </a:spcAft>
                <a:buClr>
                  <a:schemeClr val="dk1"/>
                </a:buClr>
                <a:buSzPts val="1500"/>
                <a:buFont typeface="Calibri"/>
                <a:buChar char="•"/>
              </a:pPr>
              <a:r>
                <a:rPr lang="es-ES" sz="1500" b="0" i="0" u="none" strike="noStrike" cap="none">
                  <a:solidFill>
                    <a:schemeClr val="dk1"/>
                  </a:solidFill>
                  <a:latin typeface="Calibri"/>
                  <a:ea typeface="Calibri"/>
                  <a:cs typeface="Calibri"/>
                  <a:sym typeface="Calibri"/>
                </a:rPr>
                <a:t>Análisis del perfil de riesgo de los involucrados: Se usa para evaluar el apetito y la tolerancia al riesgo de cada involucrado</a:t>
              </a:r>
              <a:endParaRPr/>
            </a:p>
            <a:p>
              <a:pPr marL="114300" marR="0" lvl="1" indent="-114300" algn="l" rtl="0">
                <a:lnSpc>
                  <a:spcPct val="90000"/>
                </a:lnSpc>
                <a:spcBef>
                  <a:spcPts val="225"/>
                </a:spcBef>
                <a:spcAft>
                  <a:spcPts val="0"/>
                </a:spcAft>
                <a:buClr>
                  <a:schemeClr val="dk1"/>
                </a:buClr>
                <a:buSzPts val="1500"/>
                <a:buFont typeface="Calibri"/>
                <a:buChar char="•"/>
              </a:pPr>
              <a:r>
                <a:rPr lang="es-ES" sz="1500" b="0" i="0" u="none" strike="noStrike" cap="none">
                  <a:solidFill>
                    <a:schemeClr val="dk1"/>
                  </a:solidFill>
                  <a:latin typeface="Calibri"/>
                  <a:ea typeface="Calibri"/>
                  <a:cs typeface="Calibri"/>
                  <a:sym typeface="Calibri"/>
                </a:rPr>
                <a:t>Hoja de puntuación de riesgos</a:t>
              </a:r>
              <a:endParaRPr/>
            </a:p>
          </p:txBody>
        </p:sp>
        <p:sp>
          <p:nvSpPr>
            <p:cNvPr id="252" name="Google Shape;252;p30"/>
            <p:cNvSpPr/>
            <p:nvPr/>
          </p:nvSpPr>
          <p:spPr>
            <a:xfrm>
              <a:off x="0" y="1849"/>
              <a:ext cx="3031832" cy="1220914"/>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txBox="1"/>
            <p:nvPr/>
          </p:nvSpPr>
          <p:spPr>
            <a:xfrm>
              <a:off x="59600" y="61449"/>
              <a:ext cx="2912632" cy="1101714"/>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Calibri"/>
                <a:buNone/>
              </a:pPr>
              <a:r>
                <a:rPr lang="es-ES" sz="3400" dirty="0">
                  <a:solidFill>
                    <a:schemeClr val="lt1"/>
                  </a:solidFill>
                  <a:latin typeface="Calibri"/>
                  <a:ea typeface="Calibri"/>
                  <a:cs typeface="Calibri"/>
                  <a:sym typeface="Calibri"/>
                </a:rPr>
                <a:t>Técnicas analíticas</a:t>
              </a:r>
              <a:endParaRPr dirty="0"/>
            </a:p>
          </p:txBody>
        </p:sp>
        <p:sp>
          <p:nvSpPr>
            <p:cNvPr id="254" name="Google Shape;254;p30"/>
            <p:cNvSpPr/>
            <p:nvPr/>
          </p:nvSpPr>
          <p:spPr>
            <a:xfrm rot="5400000">
              <a:off x="5238428" y="-800694"/>
              <a:ext cx="976731" cy="5389924"/>
            </a:xfrm>
            <a:prstGeom prst="round2SameRect">
              <a:avLst>
                <a:gd name="adj1" fmla="val 16667"/>
                <a:gd name="adj2" fmla="val 0"/>
              </a:avLst>
            </a:prstGeom>
            <a:solidFill>
              <a:srgbClr val="D4E2CE">
                <a:alpha val="89803"/>
              </a:srgbClr>
            </a:solidFill>
            <a:ln w="12700" cap="flat" cmpd="sng">
              <a:solidFill>
                <a:srgbClr val="D4E2CE">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txBox="1"/>
            <p:nvPr/>
          </p:nvSpPr>
          <p:spPr>
            <a:xfrm>
              <a:off x="3031832" y="1453582"/>
              <a:ext cx="5342244" cy="881371"/>
            </a:xfrm>
            <a:prstGeom prst="rect">
              <a:avLst/>
            </a:prstGeom>
            <a:noFill/>
            <a:ln>
              <a:noFill/>
            </a:ln>
          </p:spPr>
          <p:txBody>
            <a:bodyPr spcFirstLastPara="1" wrap="square" lIns="57150" tIns="28575" rIns="57150" bIns="28575" anchor="ctr" anchorCtr="0">
              <a:noAutofit/>
            </a:bodyPr>
            <a:lstStyle/>
            <a:p>
              <a:pPr marL="114300" marR="0" lvl="1" indent="-114300" algn="just" rtl="0">
                <a:lnSpc>
                  <a:spcPct val="90000"/>
                </a:lnSpc>
                <a:spcBef>
                  <a:spcPts val="0"/>
                </a:spcBef>
                <a:spcAft>
                  <a:spcPts val="0"/>
                </a:spcAft>
                <a:buClr>
                  <a:schemeClr val="dk1"/>
                </a:buClr>
                <a:buSzPts val="1500"/>
                <a:buFont typeface="Calibri"/>
                <a:buChar char="•"/>
              </a:pPr>
              <a:r>
                <a:rPr lang="es-ES" sz="1500" b="0" i="0" u="none" strike="noStrike" cap="none">
                  <a:solidFill>
                    <a:schemeClr val="dk1"/>
                  </a:solidFill>
                  <a:latin typeface="Calibri"/>
                  <a:ea typeface="Calibri"/>
                  <a:cs typeface="Calibri"/>
                  <a:sym typeface="Calibri"/>
                </a:rPr>
                <a:t>Se refiere a la información recibida de partes con experiencia y conocimientos</a:t>
              </a:r>
              <a:endParaRPr/>
            </a:p>
          </p:txBody>
        </p:sp>
        <p:sp>
          <p:nvSpPr>
            <p:cNvPr id="256" name="Google Shape;256;p30"/>
            <p:cNvSpPr/>
            <p:nvPr/>
          </p:nvSpPr>
          <p:spPr>
            <a:xfrm>
              <a:off x="0" y="1283810"/>
              <a:ext cx="3031832" cy="1220914"/>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txBox="1"/>
            <p:nvPr/>
          </p:nvSpPr>
          <p:spPr>
            <a:xfrm>
              <a:off x="59600" y="1343410"/>
              <a:ext cx="2912632" cy="1101714"/>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Calibri"/>
                <a:buNone/>
              </a:pPr>
              <a:r>
                <a:rPr lang="es-ES" sz="3400">
                  <a:solidFill>
                    <a:schemeClr val="lt1"/>
                  </a:solidFill>
                  <a:latin typeface="Calibri"/>
                  <a:ea typeface="Calibri"/>
                  <a:cs typeface="Calibri"/>
                  <a:sym typeface="Calibri"/>
                </a:rPr>
                <a:t>Juicio de expertos</a:t>
              </a:r>
              <a:endParaRPr/>
            </a:p>
          </p:txBody>
        </p:sp>
        <p:sp>
          <p:nvSpPr>
            <p:cNvPr id="258" name="Google Shape;258;p30"/>
            <p:cNvSpPr/>
            <p:nvPr/>
          </p:nvSpPr>
          <p:spPr>
            <a:xfrm rot="5400000">
              <a:off x="5238428" y="481265"/>
              <a:ext cx="976731" cy="5389924"/>
            </a:xfrm>
            <a:prstGeom prst="round2SameRect">
              <a:avLst>
                <a:gd name="adj1" fmla="val 16667"/>
                <a:gd name="adj2" fmla="val 0"/>
              </a:avLst>
            </a:prstGeom>
            <a:solidFill>
              <a:srgbClr val="D4E2CE">
                <a:alpha val="89803"/>
              </a:srgbClr>
            </a:solidFill>
            <a:ln w="12700" cap="flat" cmpd="sng">
              <a:solidFill>
                <a:srgbClr val="D4E2CE">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txBox="1"/>
            <p:nvPr/>
          </p:nvSpPr>
          <p:spPr>
            <a:xfrm>
              <a:off x="3031832" y="2735541"/>
              <a:ext cx="5342244" cy="881371"/>
            </a:xfrm>
            <a:prstGeom prst="rect">
              <a:avLst/>
            </a:prstGeom>
            <a:noFill/>
            <a:ln>
              <a:noFill/>
            </a:ln>
          </p:spPr>
          <p:txBody>
            <a:bodyPr spcFirstLastPara="1" wrap="square" lIns="57150" tIns="28575" rIns="57150" bIns="28575" anchor="ctr" anchorCtr="0">
              <a:noAutofit/>
            </a:bodyPr>
            <a:lstStyle/>
            <a:p>
              <a:pPr marL="114300" marR="0" lvl="1" indent="-114300" algn="just" rtl="0">
                <a:lnSpc>
                  <a:spcPct val="90000"/>
                </a:lnSpc>
                <a:spcBef>
                  <a:spcPts val="0"/>
                </a:spcBef>
                <a:spcAft>
                  <a:spcPts val="0"/>
                </a:spcAft>
                <a:buClr>
                  <a:schemeClr val="dk1"/>
                </a:buClr>
                <a:buSzPts val="1500"/>
                <a:buFont typeface="Calibri"/>
                <a:buChar char="•"/>
              </a:pPr>
              <a:r>
                <a:rPr lang="es-ES" sz="1500" b="0" i="0" u="none" strike="noStrike" cap="none">
                  <a:solidFill>
                    <a:schemeClr val="dk1"/>
                  </a:solidFill>
                  <a:latin typeface="Calibri"/>
                  <a:ea typeface="Calibri"/>
                  <a:cs typeface="Calibri"/>
                  <a:sym typeface="Calibri"/>
                </a:rPr>
                <a:t>Las reuniones deben ser efectiva</a:t>
              </a:r>
              <a:endParaRPr/>
            </a:p>
          </p:txBody>
        </p:sp>
        <p:sp>
          <p:nvSpPr>
            <p:cNvPr id="260" name="Google Shape;260;p30"/>
            <p:cNvSpPr/>
            <p:nvPr/>
          </p:nvSpPr>
          <p:spPr>
            <a:xfrm>
              <a:off x="0" y="2565770"/>
              <a:ext cx="3031832" cy="1220914"/>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txBox="1"/>
            <p:nvPr/>
          </p:nvSpPr>
          <p:spPr>
            <a:xfrm>
              <a:off x="59600" y="2625370"/>
              <a:ext cx="2912632" cy="1101714"/>
            </a:xfrm>
            <a:prstGeom prst="rect">
              <a:avLst/>
            </a:prstGeom>
            <a:noFill/>
            <a:ln>
              <a:noFill/>
            </a:ln>
          </p:spPr>
          <p:txBody>
            <a:bodyPr spcFirstLastPara="1" wrap="square" lIns="129525" tIns="64750" rIns="129525" bIns="64750" anchor="ctr" anchorCtr="0">
              <a:noAutofit/>
            </a:bodyPr>
            <a:lstStyle/>
            <a:p>
              <a:pPr marL="0" marR="0" lvl="0" indent="0" algn="ctr" rtl="0">
                <a:lnSpc>
                  <a:spcPct val="90000"/>
                </a:lnSpc>
                <a:spcBef>
                  <a:spcPts val="0"/>
                </a:spcBef>
                <a:spcAft>
                  <a:spcPts val="0"/>
                </a:spcAft>
                <a:buClr>
                  <a:schemeClr val="lt1"/>
                </a:buClr>
                <a:buSzPts val="3400"/>
                <a:buFont typeface="Calibri"/>
                <a:buNone/>
              </a:pPr>
              <a:r>
                <a:rPr lang="es-ES" sz="3400">
                  <a:solidFill>
                    <a:schemeClr val="lt1"/>
                  </a:solidFill>
                  <a:latin typeface="Calibri"/>
                  <a:ea typeface="Calibri"/>
                  <a:cs typeface="Calibri"/>
                  <a:sym typeface="Calibri"/>
                </a:rPr>
                <a:t>Reuniones</a:t>
              </a:r>
              <a:endParaRPr/>
            </a:p>
          </p:txBody>
        </p:sp>
      </p:grpSp>
      <p:sp>
        <p:nvSpPr>
          <p:cNvPr id="2" name="CuadroTexto 1">
            <a:extLst>
              <a:ext uri="{FF2B5EF4-FFF2-40B4-BE49-F238E27FC236}">
                <a16:creationId xmlns:a16="http://schemas.microsoft.com/office/drawing/2014/main" id="{5F8FFF0B-05EA-1B95-B4E7-41308F04ACB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4BAC766-683D-2238-8C5A-7DD7D48F3DBF}"/>
              </a:ext>
            </a:extLst>
          </p:cNvPr>
          <p:cNvSpPr txBox="1"/>
          <p:nvPr/>
        </p:nvSpPr>
        <p:spPr>
          <a:xfrm>
            <a:off x="1044075" y="4060148"/>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Resultado de aprendizaje</a:t>
            </a:r>
          </a:p>
        </p:txBody>
      </p:sp>
      <p:sp>
        <p:nvSpPr>
          <p:cNvPr id="3" name="CuadroTexto 2">
            <a:extLst>
              <a:ext uri="{FF2B5EF4-FFF2-40B4-BE49-F238E27FC236}">
                <a16:creationId xmlns:a16="http://schemas.microsoft.com/office/drawing/2014/main" id="{AA7B9964-A350-7C70-5540-107AF666EDF8}"/>
              </a:ext>
            </a:extLst>
          </p:cNvPr>
          <p:cNvSpPr txBox="1"/>
          <p:nvPr/>
        </p:nvSpPr>
        <p:spPr>
          <a:xfrm>
            <a:off x="1044075" y="4804433"/>
            <a:ext cx="4357265" cy="584775"/>
          </a:xfrm>
          <a:prstGeom prst="rect">
            <a:avLst/>
          </a:prstGeom>
          <a:noFill/>
        </p:spPr>
        <p:txBody>
          <a:bodyPr wrap="square" rtlCol="0">
            <a:spAutoFit/>
          </a:bodyPr>
          <a:lstStyle/>
          <a:p>
            <a:pPr algn="just"/>
            <a:r>
              <a:rPr lang="es-ES" sz="1600" dirty="0">
                <a:solidFill>
                  <a:schemeClr val="bg1"/>
                </a:solidFill>
                <a:latin typeface="Roboto" panose="02000000000000000000" pitchFamily="2" charset="0"/>
                <a:ea typeface="Roboto" panose="02000000000000000000" pitchFamily="2" charset="0"/>
              </a:rPr>
              <a:t>Diseña un Plan de Gobierno de TI y un Plan Estratégico de TI en una organización.</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7022906E-705C-2B42-1EC2-5D331E6221D6}"/>
              </a:ext>
            </a:extLst>
          </p:cNvPr>
          <p:cNvCxnSpPr>
            <a:cxnSpLocks/>
          </p:cNvCxnSpPr>
          <p:nvPr/>
        </p:nvCxnSpPr>
        <p:spPr>
          <a:xfrm>
            <a:off x="954126" y="4000173"/>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51627714-A1E4-5801-30D9-6965623F15E5}"/>
              </a:ext>
            </a:extLst>
          </p:cNvPr>
          <p:cNvSpPr txBox="1"/>
          <p:nvPr/>
        </p:nvSpPr>
        <p:spPr>
          <a:xfrm>
            <a:off x="6790660" y="4000173"/>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Evidencia de aprendizaje</a:t>
            </a:r>
          </a:p>
        </p:txBody>
      </p:sp>
      <p:sp>
        <p:nvSpPr>
          <p:cNvPr id="7" name="CuadroTexto 6">
            <a:extLst>
              <a:ext uri="{FF2B5EF4-FFF2-40B4-BE49-F238E27FC236}">
                <a16:creationId xmlns:a16="http://schemas.microsoft.com/office/drawing/2014/main" id="{4F30AAB8-3B60-8BBC-B011-7C8C56767996}"/>
              </a:ext>
            </a:extLst>
          </p:cNvPr>
          <p:cNvSpPr txBox="1"/>
          <p:nvPr/>
        </p:nvSpPr>
        <p:spPr>
          <a:xfrm>
            <a:off x="6790660" y="4744458"/>
            <a:ext cx="4357265" cy="338554"/>
          </a:xfrm>
          <a:prstGeom prst="rect">
            <a:avLst/>
          </a:prstGeom>
          <a:noFill/>
        </p:spPr>
        <p:txBody>
          <a:bodyPr wrap="square" rtlCol="0">
            <a:spAutoFit/>
          </a:bodyPr>
          <a:lstStyle/>
          <a:p>
            <a:pPr algn="just"/>
            <a:r>
              <a:rPr lang="es-ES" sz="1600" dirty="0">
                <a:solidFill>
                  <a:schemeClr val="bg1"/>
                </a:solidFill>
                <a:latin typeface="Roboto" panose="02000000000000000000" pitchFamily="2" charset="0"/>
                <a:ea typeface="Roboto" panose="02000000000000000000" pitchFamily="2" charset="0"/>
              </a:rPr>
              <a:t>Trabajo sobre la gestión de riesgos de TI</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8" name="Conector recto de flecha 7">
            <a:extLst>
              <a:ext uri="{FF2B5EF4-FFF2-40B4-BE49-F238E27FC236}">
                <a16:creationId xmlns:a16="http://schemas.microsoft.com/office/drawing/2014/main" id="{E8395880-ED40-8894-CDF4-8D71112AEF50}"/>
              </a:ext>
            </a:extLst>
          </p:cNvPr>
          <p:cNvCxnSpPr>
            <a:cxnSpLocks/>
          </p:cNvCxnSpPr>
          <p:nvPr/>
        </p:nvCxnSpPr>
        <p:spPr>
          <a:xfrm>
            <a:off x="6700711" y="3940198"/>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4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1"/>
          <p:cNvSpPr txBox="1">
            <a:spLocks noGrp="1"/>
          </p:cNvSpPr>
          <p:nvPr>
            <p:ph type="title" idx="4294967295"/>
          </p:nvPr>
        </p:nvSpPr>
        <p:spPr>
          <a:xfrm>
            <a:off x="1517080" y="973107"/>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grpSp>
        <p:nvGrpSpPr>
          <p:cNvPr id="268" name="Google Shape;268;p31"/>
          <p:cNvGrpSpPr/>
          <p:nvPr/>
        </p:nvGrpSpPr>
        <p:grpSpPr>
          <a:xfrm>
            <a:off x="2623695" y="2070926"/>
            <a:ext cx="8222993" cy="3678001"/>
            <a:chOff x="3303" y="117"/>
            <a:chExt cx="8222993" cy="3678001"/>
          </a:xfrm>
        </p:grpSpPr>
        <p:sp>
          <p:nvSpPr>
            <p:cNvPr id="269" name="Google Shape;269;p31"/>
            <p:cNvSpPr/>
            <p:nvPr/>
          </p:nvSpPr>
          <p:spPr>
            <a:xfrm>
              <a:off x="3303" y="117"/>
              <a:ext cx="8222993" cy="1131488"/>
            </a:xfrm>
            <a:prstGeom prst="roundRect">
              <a:avLst>
                <a:gd name="adj" fmla="val 10000"/>
              </a:avLst>
            </a:prstGeom>
            <a:solidFill>
              <a:srgbClr val="659C4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txBox="1"/>
            <p:nvPr/>
          </p:nvSpPr>
          <p:spPr>
            <a:xfrm>
              <a:off x="36443" y="33257"/>
              <a:ext cx="8156713" cy="1065208"/>
            </a:xfrm>
            <a:prstGeom prst="rect">
              <a:avLst/>
            </a:prstGeom>
            <a:noFill/>
            <a:ln>
              <a:noFill/>
            </a:ln>
          </p:spPr>
          <p:txBody>
            <a:bodyPr spcFirstLastPara="1" wrap="square" lIns="186675" tIns="186675" rIns="186675" bIns="186675" anchor="ctr" anchorCtr="0">
              <a:noAutofit/>
            </a:bodyPr>
            <a:lstStyle/>
            <a:p>
              <a:pPr marL="0" marR="0" lvl="0" indent="0" algn="ctr" rtl="0">
                <a:lnSpc>
                  <a:spcPct val="90000"/>
                </a:lnSpc>
                <a:spcBef>
                  <a:spcPts val="0"/>
                </a:spcBef>
                <a:spcAft>
                  <a:spcPts val="0"/>
                </a:spcAft>
                <a:buClr>
                  <a:schemeClr val="lt1"/>
                </a:buClr>
                <a:buSzPts val="4900"/>
                <a:buFont typeface="Calibri"/>
                <a:buNone/>
              </a:pPr>
              <a:r>
                <a:rPr lang="es-ES" sz="4900" dirty="0">
                  <a:solidFill>
                    <a:schemeClr val="lt1"/>
                  </a:solidFill>
                  <a:latin typeface="Calibri"/>
                  <a:ea typeface="Calibri"/>
                  <a:cs typeface="Calibri"/>
                  <a:sym typeface="Calibri"/>
                </a:rPr>
                <a:t>Plan de Gestión de Riesgo</a:t>
              </a:r>
              <a:endParaRPr dirty="0"/>
            </a:p>
          </p:txBody>
        </p:sp>
        <p:sp>
          <p:nvSpPr>
            <p:cNvPr id="271" name="Google Shape;271;p31"/>
            <p:cNvSpPr/>
            <p:nvPr/>
          </p:nvSpPr>
          <p:spPr>
            <a:xfrm>
              <a:off x="3303" y="1273374"/>
              <a:ext cx="1541040" cy="1131488"/>
            </a:xfrm>
            <a:prstGeom prst="roundRect">
              <a:avLst>
                <a:gd name="adj" fmla="val 10000"/>
              </a:avLst>
            </a:prstGeom>
            <a:solidFill>
              <a:srgbClr val="73AE4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txBox="1"/>
            <p:nvPr/>
          </p:nvSpPr>
          <p:spPr>
            <a:xfrm>
              <a:off x="36443" y="1306514"/>
              <a:ext cx="1474760" cy="106520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Metodología</a:t>
              </a:r>
              <a:endParaRPr/>
            </a:p>
          </p:txBody>
        </p:sp>
        <p:sp>
          <p:nvSpPr>
            <p:cNvPr id="273" name="Google Shape;273;p31"/>
            <p:cNvSpPr/>
            <p:nvPr/>
          </p:nvSpPr>
          <p:spPr>
            <a:xfrm>
              <a:off x="3303" y="2546630"/>
              <a:ext cx="1541040" cy="1131488"/>
            </a:xfrm>
            <a:prstGeom prst="roundRect">
              <a:avLst>
                <a:gd name="adj" fmla="val 10000"/>
              </a:avLst>
            </a:prstGeom>
            <a:solidFill>
              <a:srgbClr val="99C18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txBox="1"/>
            <p:nvPr/>
          </p:nvSpPr>
          <p:spPr>
            <a:xfrm>
              <a:off x="36443" y="2579770"/>
              <a:ext cx="1474760" cy="106520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Herramientas y fuentes de información</a:t>
              </a:r>
              <a:endParaRPr/>
            </a:p>
          </p:txBody>
        </p:sp>
        <p:sp>
          <p:nvSpPr>
            <p:cNvPr id="275" name="Google Shape;275;p31"/>
            <p:cNvSpPr/>
            <p:nvPr/>
          </p:nvSpPr>
          <p:spPr>
            <a:xfrm>
              <a:off x="1673791" y="1273374"/>
              <a:ext cx="1541040" cy="1131488"/>
            </a:xfrm>
            <a:prstGeom prst="roundRect">
              <a:avLst>
                <a:gd name="adj" fmla="val 10000"/>
              </a:avLst>
            </a:prstGeom>
            <a:solidFill>
              <a:srgbClr val="73AE4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txBox="1"/>
            <p:nvPr/>
          </p:nvSpPr>
          <p:spPr>
            <a:xfrm>
              <a:off x="1706931" y="1306514"/>
              <a:ext cx="1474760" cy="106520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Roles y responsabilidades</a:t>
              </a:r>
              <a:endParaRPr/>
            </a:p>
          </p:txBody>
        </p:sp>
        <p:sp>
          <p:nvSpPr>
            <p:cNvPr id="277" name="Google Shape;277;p31"/>
            <p:cNvSpPr/>
            <p:nvPr/>
          </p:nvSpPr>
          <p:spPr>
            <a:xfrm>
              <a:off x="1673791" y="2546630"/>
              <a:ext cx="1541040" cy="1131488"/>
            </a:xfrm>
            <a:prstGeom prst="roundRect">
              <a:avLst>
                <a:gd name="adj" fmla="val 10000"/>
              </a:avLst>
            </a:prstGeom>
            <a:solidFill>
              <a:srgbClr val="99C18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txBox="1"/>
            <p:nvPr/>
          </p:nvSpPr>
          <p:spPr>
            <a:xfrm>
              <a:off x="1706931" y="2579770"/>
              <a:ext cx="1474760" cy="106520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Del líder y de su equipo</a:t>
              </a:r>
              <a:endParaRPr/>
            </a:p>
          </p:txBody>
        </p:sp>
        <p:sp>
          <p:nvSpPr>
            <p:cNvPr id="279" name="Google Shape;279;p31"/>
            <p:cNvSpPr/>
            <p:nvPr/>
          </p:nvSpPr>
          <p:spPr>
            <a:xfrm>
              <a:off x="3344279" y="1273374"/>
              <a:ext cx="1541040" cy="1131488"/>
            </a:xfrm>
            <a:prstGeom prst="roundRect">
              <a:avLst>
                <a:gd name="adj" fmla="val 10000"/>
              </a:avLst>
            </a:prstGeom>
            <a:solidFill>
              <a:srgbClr val="73AE4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txBox="1"/>
            <p:nvPr/>
          </p:nvSpPr>
          <p:spPr>
            <a:xfrm>
              <a:off x="3377419" y="1306514"/>
              <a:ext cx="1474760" cy="106520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Presupuesto de riesgos</a:t>
              </a:r>
              <a:endParaRPr/>
            </a:p>
          </p:txBody>
        </p:sp>
        <p:sp>
          <p:nvSpPr>
            <p:cNvPr id="281" name="Google Shape;281;p31"/>
            <p:cNvSpPr/>
            <p:nvPr/>
          </p:nvSpPr>
          <p:spPr>
            <a:xfrm>
              <a:off x="3344279" y="2546630"/>
              <a:ext cx="1541040" cy="1131488"/>
            </a:xfrm>
            <a:prstGeom prst="roundRect">
              <a:avLst>
                <a:gd name="adj" fmla="val 10000"/>
              </a:avLst>
            </a:prstGeom>
            <a:solidFill>
              <a:srgbClr val="99C18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txBox="1"/>
            <p:nvPr/>
          </p:nvSpPr>
          <p:spPr>
            <a:xfrm>
              <a:off x="3377419" y="2579770"/>
              <a:ext cx="1474760" cy="106520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Los que deben de ser incluidos en el presupuesto general</a:t>
              </a:r>
              <a:endParaRPr/>
            </a:p>
          </p:txBody>
        </p:sp>
        <p:sp>
          <p:nvSpPr>
            <p:cNvPr id="283" name="Google Shape;283;p31"/>
            <p:cNvSpPr/>
            <p:nvPr/>
          </p:nvSpPr>
          <p:spPr>
            <a:xfrm>
              <a:off x="5014767" y="1273374"/>
              <a:ext cx="1541040" cy="1131488"/>
            </a:xfrm>
            <a:prstGeom prst="roundRect">
              <a:avLst>
                <a:gd name="adj" fmla="val 10000"/>
              </a:avLst>
            </a:prstGeom>
            <a:solidFill>
              <a:srgbClr val="73AE4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txBox="1"/>
            <p:nvPr/>
          </p:nvSpPr>
          <p:spPr>
            <a:xfrm>
              <a:off x="5047907" y="1306514"/>
              <a:ext cx="1474760" cy="106520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Periodicidad</a:t>
              </a:r>
              <a:endParaRPr/>
            </a:p>
          </p:txBody>
        </p:sp>
        <p:sp>
          <p:nvSpPr>
            <p:cNvPr id="285" name="Google Shape;285;p31"/>
            <p:cNvSpPr/>
            <p:nvPr/>
          </p:nvSpPr>
          <p:spPr>
            <a:xfrm>
              <a:off x="5014767" y="2546630"/>
              <a:ext cx="1541040" cy="1131488"/>
            </a:xfrm>
            <a:prstGeom prst="roundRect">
              <a:avLst>
                <a:gd name="adj" fmla="val 10000"/>
              </a:avLst>
            </a:prstGeom>
            <a:solidFill>
              <a:srgbClr val="99C18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txBox="1"/>
            <p:nvPr/>
          </p:nvSpPr>
          <p:spPr>
            <a:xfrm>
              <a:off x="5047907" y="2579770"/>
              <a:ext cx="1474760" cy="106520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Cuando se realizan las actividades de gestión de riesgos</a:t>
              </a:r>
              <a:endParaRPr/>
            </a:p>
          </p:txBody>
        </p:sp>
        <p:sp>
          <p:nvSpPr>
            <p:cNvPr id="287" name="Google Shape;287;p31"/>
            <p:cNvSpPr/>
            <p:nvPr/>
          </p:nvSpPr>
          <p:spPr>
            <a:xfrm>
              <a:off x="6685256" y="1273374"/>
              <a:ext cx="1541040" cy="1131488"/>
            </a:xfrm>
            <a:prstGeom prst="roundRect">
              <a:avLst>
                <a:gd name="adj" fmla="val 10000"/>
              </a:avLst>
            </a:prstGeom>
            <a:solidFill>
              <a:srgbClr val="73AE4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txBox="1"/>
            <p:nvPr/>
          </p:nvSpPr>
          <p:spPr>
            <a:xfrm>
              <a:off x="6718396" y="1306514"/>
              <a:ext cx="1474760" cy="106520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Categorías</a:t>
              </a:r>
              <a:endParaRPr/>
            </a:p>
          </p:txBody>
        </p:sp>
        <p:sp>
          <p:nvSpPr>
            <p:cNvPr id="289" name="Google Shape;289;p31"/>
            <p:cNvSpPr/>
            <p:nvPr/>
          </p:nvSpPr>
          <p:spPr>
            <a:xfrm>
              <a:off x="6685256" y="2546630"/>
              <a:ext cx="1541040" cy="1131488"/>
            </a:xfrm>
            <a:prstGeom prst="roundRect">
              <a:avLst>
                <a:gd name="adj" fmla="val 10000"/>
              </a:avLst>
            </a:prstGeom>
            <a:solidFill>
              <a:srgbClr val="99C18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txBox="1"/>
            <p:nvPr/>
          </p:nvSpPr>
          <p:spPr>
            <a:xfrm>
              <a:off x="6718396" y="2579770"/>
              <a:ext cx="1474760" cy="106520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Calibri"/>
                <a:buNone/>
              </a:pPr>
              <a:r>
                <a:rPr lang="es-ES" sz="1400">
                  <a:solidFill>
                    <a:schemeClr val="lt1"/>
                  </a:solidFill>
                  <a:latin typeface="Calibri"/>
                  <a:ea typeface="Calibri"/>
                  <a:cs typeface="Calibri"/>
                  <a:sym typeface="Calibri"/>
                </a:rPr>
                <a:t>Estructura de Desglose se Riesgos (RBS)</a:t>
              </a:r>
              <a:endParaRPr/>
            </a:p>
          </p:txBody>
        </p:sp>
      </p:grpSp>
      <p:sp>
        <p:nvSpPr>
          <p:cNvPr id="2" name="CuadroTexto 1">
            <a:extLst>
              <a:ext uri="{FF2B5EF4-FFF2-40B4-BE49-F238E27FC236}">
                <a16:creationId xmlns:a16="http://schemas.microsoft.com/office/drawing/2014/main" id="{D45490D7-96BF-C829-FFE3-E0674F4417A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2"/>
          <p:cNvSpPr txBox="1">
            <a:spLocks noGrp="1"/>
          </p:cNvSpPr>
          <p:nvPr>
            <p:ph type="title" idx="4294967295"/>
          </p:nvPr>
        </p:nvSpPr>
        <p:spPr>
          <a:xfrm>
            <a:off x="1836676" y="844874"/>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pic>
        <p:nvPicPr>
          <p:cNvPr id="297" name="Google Shape;297;p32"/>
          <p:cNvPicPr preferRelativeResize="0"/>
          <p:nvPr/>
        </p:nvPicPr>
        <p:blipFill rotWithShape="1">
          <a:blip r:embed="rId3">
            <a:alphaModFix/>
          </a:blip>
          <a:srcRect/>
          <a:stretch/>
        </p:blipFill>
        <p:spPr>
          <a:xfrm>
            <a:off x="2635682" y="1691911"/>
            <a:ext cx="5092332" cy="3678237"/>
          </a:xfrm>
          <a:prstGeom prst="rect">
            <a:avLst/>
          </a:prstGeom>
          <a:noFill/>
          <a:ln>
            <a:noFill/>
          </a:ln>
        </p:spPr>
      </p:pic>
      <p:sp>
        <p:nvSpPr>
          <p:cNvPr id="298" name="Google Shape;298;p32"/>
          <p:cNvSpPr/>
          <p:nvPr/>
        </p:nvSpPr>
        <p:spPr>
          <a:xfrm>
            <a:off x="7728014" y="1691911"/>
            <a:ext cx="3083114" cy="3678238"/>
          </a:xfrm>
          <a:prstGeom prst="rect">
            <a:avLst/>
          </a:prstGeom>
          <a:solidFill>
            <a:schemeClr val="lt1"/>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s-ES" sz="2000">
                <a:solidFill>
                  <a:schemeClr val="dk1"/>
                </a:solidFill>
                <a:latin typeface="Calibri"/>
                <a:ea typeface="Calibri"/>
                <a:cs typeface="Calibri"/>
                <a:sym typeface="Calibri"/>
              </a:rPr>
              <a:t>Una estructura de desglose de riesgos ayuda al equipo del proyecto a tener en </a:t>
            </a:r>
            <a:r>
              <a:rPr lang="es-ES" sz="2000" b="1">
                <a:solidFill>
                  <a:schemeClr val="dk1"/>
                </a:solidFill>
                <a:latin typeface="Calibri"/>
                <a:ea typeface="Calibri"/>
                <a:cs typeface="Calibri"/>
                <a:sym typeface="Calibri"/>
              </a:rPr>
              <a:t>cuenta las numerosas fuentes que pueden a dar lugar a riesgos del proyecto </a:t>
            </a:r>
            <a:r>
              <a:rPr lang="es-ES" sz="2000">
                <a:solidFill>
                  <a:schemeClr val="dk1"/>
                </a:solidFill>
                <a:latin typeface="Calibri"/>
                <a:ea typeface="Calibri"/>
                <a:cs typeface="Calibri"/>
                <a:sym typeface="Calibri"/>
              </a:rPr>
              <a:t>en un ejercicio de identificación de riesgos</a:t>
            </a:r>
            <a:endParaRPr/>
          </a:p>
        </p:txBody>
      </p:sp>
      <p:sp>
        <p:nvSpPr>
          <p:cNvPr id="2" name="CuadroTexto 1">
            <a:extLst>
              <a:ext uri="{FF2B5EF4-FFF2-40B4-BE49-F238E27FC236}">
                <a16:creationId xmlns:a16="http://schemas.microsoft.com/office/drawing/2014/main" id="{815F08BD-D305-1851-6CBB-FE3FBA46FED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3"/>
          <p:cNvSpPr txBox="1">
            <a:spLocks noGrp="1"/>
          </p:cNvSpPr>
          <p:nvPr>
            <p:ph type="title" idx="4294967295"/>
          </p:nvPr>
        </p:nvSpPr>
        <p:spPr>
          <a:xfrm>
            <a:off x="1721267" y="734396"/>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pic>
        <p:nvPicPr>
          <p:cNvPr id="305" name="Google Shape;305;p33"/>
          <p:cNvPicPr preferRelativeResize="0"/>
          <p:nvPr/>
        </p:nvPicPr>
        <p:blipFill rotWithShape="1">
          <a:blip r:embed="rId3">
            <a:alphaModFix/>
          </a:blip>
          <a:srcRect/>
          <a:stretch/>
        </p:blipFill>
        <p:spPr>
          <a:xfrm>
            <a:off x="3923183" y="1806075"/>
            <a:ext cx="6032391" cy="4079758"/>
          </a:xfrm>
          <a:prstGeom prst="rect">
            <a:avLst/>
          </a:prstGeom>
          <a:noFill/>
          <a:ln>
            <a:noFill/>
          </a:ln>
        </p:spPr>
      </p:pic>
      <p:sp>
        <p:nvSpPr>
          <p:cNvPr id="2" name="CuadroTexto 1">
            <a:extLst>
              <a:ext uri="{FF2B5EF4-FFF2-40B4-BE49-F238E27FC236}">
                <a16:creationId xmlns:a16="http://schemas.microsoft.com/office/drawing/2014/main" id="{18114A28-6618-7573-356D-8F74CBEC03B2}"/>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4"/>
          <p:cNvSpPr txBox="1">
            <a:spLocks noGrp="1"/>
          </p:cNvSpPr>
          <p:nvPr>
            <p:ph type="title" idx="4294967295"/>
          </p:nvPr>
        </p:nvSpPr>
        <p:spPr>
          <a:xfrm>
            <a:off x="1534836" y="939060"/>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pic>
        <p:nvPicPr>
          <p:cNvPr id="312" name="Google Shape;312;p34"/>
          <p:cNvPicPr preferRelativeResize="0"/>
          <p:nvPr/>
        </p:nvPicPr>
        <p:blipFill rotWithShape="1">
          <a:blip r:embed="rId3">
            <a:alphaModFix/>
          </a:blip>
          <a:srcRect/>
          <a:stretch/>
        </p:blipFill>
        <p:spPr>
          <a:xfrm>
            <a:off x="3167341" y="1998939"/>
            <a:ext cx="6920073" cy="3678237"/>
          </a:xfrm>
          <a:prstGeom prst="rect">
            <a:avLst/>
          </a:prstGeom>
          <a:noFill/>
          <a:ln>
            <a:noFill/>
          </a:ln>
        </p:spPr>
      </p:pic>
      <p:sp>
        <p:nvSpPr>
          <p:cNvPr id="2" name="CuadroTexto 1">
            <a:extLst>
              <a:ext uri="{FF2B5EF4-FFF2-40B4-BE49-F238E27FC236}">
                <a16:creationId xmlns:a16="http://schemas.microsoft.com/office/drawing/2014/main" id="{2B9D6335-6649-50E0-51D1-0E62D617DAB0}"/>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5"/>
          <p:cNvSpPr txBox="1">
            <a:spLocks noGrp="1"/>
          </p:cNvSpPr>
          <p:nvPr>
            <p:ph type="title" idx="4294967295"/>
          </p:nvPr>
        </p:nvSpPr>
        <p:spPr>
          <a:xfrm>
            <a:off x="1454937" y="775193"/>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pic>
        <p:nvPicPr>
          <p:cNvPr id="319" name="Google Shape;319;p35"/>
          <p:cNvPicPr preferRelativeResize="0"/>
          <p:nvPr/>
        </p:nvPicPr>
        <p:blipFill rotWithShape="1">
          <a:blip r:embed="rId3">
            <a:alphaModFix/>
          </a:blip>
          <a:srcRect/>
          <a:stretch/>
        </p:blipFill>
        <p:spPr>
          <a:xfrm>
            <a:off x="2989187" y="1864361"/>
            <a:ext cx="6967986" cy="3678237"/>
          </a:xfrm>
          <a:prstGeom prst="rect">
            <a:avLst/>
          </a:prstGeom>
          <a:noFill/>
          <a:ln>
            <a:noFill/>
          </a:ln>
        </p:spPr>
      </p:pic>
      <p:sp>
        <p:nvSpPr>
          <p:cNvPr id="2" name="CuadroTexto 1">
            <a:extLst>
              <a:ext uri="{FF2B5EF4-FFF2-40B4-BE49-F238E27FC236}">
                <a16:creationId xmlns:a16="http://schemas.microsoft.com/office/drawing/2014/main" id="{F899F021-BCCB-0650-D80E-CC9916226C38}"/>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6"/>
          <p:cNvSpPr txBox="1">
            <a:spLocks noGrp="1"/>
          </p:cNvSpPr>
          <p:nvPr>
            <p:ph type="title" idx="4294967295"/>
          </p:nvPr>
        </p:nvSpPr>
        <p:spPr>
          <a:xfrm>
            <a:off x="1472692" y="612513"/>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grpSp>
        <p:nvGrpSpPr>
          <p:cNvPr id="326" name="Google Shape;326;p36"/>
          <p:cNvGrpSpPr/>
          <p:nvPr/>
        </p:nvGrpSpPr>
        <p:grpSpPr>
          <a:xfrm>
            <a:off x="2347404" y="1820597"/>
            <a:ext cx="8229600" cy="3661560"/>
            <a:chOff x="0" y="8338"/>
            <a:chExt cx="8229600" cy="3661560"/>
          </a:xfrm>
        </p:grpSpPr>
        <p:sp>
          <p:nvSpPr>
            <p:cNvPr id="327" name="Google Shape;327;p36"/>
            <p:cNvSpPr/>
            <p:nvPr/>
          </p:nvSpPr>
          <p:spPr>
            <a:xfrm>
              <a:off x="0" y="8338"/>
              <a:ext cx="8229600" cy="671580"/>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6"/>
            <p:cNvSpPr txBox="1"/>
            <p:nvPr/>
          </p:nvSpPr>
          <p:spPr>
            <a:xfrm>
              <a:off x="32784" y="41122"/>
              <a:ext cx="8164032" cy="606012"/>
            </a:xfrm>
            <a:prstGeom prst="rect">
              <a:avLst/>
            </a:prstGeom>
            <a:noFill/>
            <a:ln>
              <a:noFill/>
            </a:ln>
          </p:spPr>
          <p:txBody>
            <a:bodyPr spcFirstLastPara="1" wrap="square" lIns="106675" tIns="106675" rIns="106675" bIns="106675" anchor="ctr" anchorCtr="0">
              <a:noAutofit/>
            </a:bodyPr>
            <a:lstStyle/>
            <a:p>
              <a:pPr marL="0" marR="0" lvl="0" indent="0" algn="l" rtl="0">
                <a:lnSpc>
                  <a:spcPct val="90000"/>
                </a:lnSpc>
                <a:spcBef>
                  <a:spcPts val="0"/>
                </a:spcBef>
                <a:spcAft>
                  <a:spcPts val="0"/>
                </a:spcAft>
                <a:buClr>
                  <a:schemeClr val="lt1"/>
                </a:buClr>
                <a:buSzPts val="2800"/>
                <a:buFont typeface="Calibri"/>
                <a:buNone/>
              </a:pPr>
              <a:r>
                <a:rPr lang="es-ES" sz="2800">
                  <a:solidFill>
                    <a:schemeClr val="lt1"/>
                  </a:solidFill>
                  <a:latin typeface="Calibri"/>
                  <a:ea typeface="Calibri"/>
                  <a:cs typeface="Calibri"/>
                  <a:sym typeface="Calibri"/>
                </a:rPr>
                <a:t>Probabilidad</a:t>
              </a:r>
              <a:endParaRPr/>
            </a:p>
          </p:txBody>
        </p:sp>
        <p:sp>
          <p:nvSpPr>
            <p:cNvPr id="329" name="Google Shape;329;p36"/>
            <p:cNvSpPr/>
            <p:nvPr/>
          </p:nvSpPr>
          <p:spPr>
            <a:xfrm>
              <a:off x="0" y="679918"/>
              <a:ext cx="8229600" cy="130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6"/>
            <p:cNvSpPr txBox="1"/>
            <p:nvPr/>
          </p:nvSpPr>
          <p:spPr>
            <a:xfrm>
              <a:off x="0" y="679918"/>
              <a:ext cx="8229600" cy="1304100"/>
            </a:xfrm>
            <a:prstGeom prst="rect">
              <a:avLst/>
            </a:prstGeom>
            <a:noFill/>
            <a:ln>
              <a:noFill/>
            </a:ln>
          </p:spPr>
          <p:txBody>
            <a:bodyPr spcFirstLastPara="1" wrap="square" lIns="261275" tIns="35550" rIns="199125" bIns="35550" anchor="t" anchorCtr="0">
              <a:noAutofit/>
            </a:bodyPr>
            <a:lstStyle/>
            <a:p>
              <a:pPr marL="228600" marR="0" lvl="1" indent="-228600" algn="just" rtl="0">
                <a:lnSpc>
                  <a:spcPct val="90000"/>
                </a:lnSpc>
                <a:spcBef>
                  <a:spcPts val="0"/>
                </a:spcBef>
                <a:spcAft>
                  <a:spcPts val="0"/>
                </a:spcAft>
                <a:buClr>
                  <a:schemeClr val="dk1"/>
                </a:buClr>
                <a:buSzPts val="2200"/>
                <a:buFont typeface="Calibri"/>
                <a:buChar char="•"/>
              </a:pPr>
              <a:r>
                <a:rPr lang="es-ES" sz="2200" b="0" i="0" u="none" strike="noStrike" cap="none" dirty="0">
                  <a:solidFill>
                    <a:schemeClr val="dk1"/>
                  </a:solidFill>
                  <a:latin typeface="Calibri"/>
                  <a:ea typeface="Calibri"/>
                  <a:cs typeface="Calibri"/>
                  <a:sym typeface="Calibri"/>
                </a:rPr>
                <a:t>Es un parámetro que mide la posibilidad de que ocurra un riesgo. Los datos para considerar la probabilidad de los riesgos en el proyecto provienen de la información histórica, los datos estadísticos de riesgos similares y el juicio de expertos</a:t>
              </a:r>
              <a:endParaRPr dirty="0"/>
            </a:p>
          </p:txBody>
        </p:sp>
        <p:sp>
          <p:nvSpPr>
            <p:cNvPr id="331" name="Google Shape;331;p36"/>
            <p:cNvSpPr/>
            <p:nvPr/>
          </p:nvSpPr>
          <p:spPr>
            <a:xfrm>
              <a:off x="0" y="1984018"/>
              <a:ext cx="8229600" cy="671580"/>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6"/>
            <p:cNvSpPr txBox="1"/>
            <p:nvPr/>
          </p:nvSpPr>
          <p:spPr>
            <a:xfrm>
              <a:off x="32784" y="2016802"/>
              <a:ext cx="8164032" cy="606012"/>
            </a:xfrm>
            <a:prstGeom prst="rect">
              <a:avLst/>
            </a:prstGeom>
            <a:noFill/>
            <a:ln>
              <a:noFill/>
            </a:ln>
          </p:spPr>
          <p:txBody>
            <a:bodyPr spcFirstLastPara="1" wrap="square" lIns="106675" tIns="106675" rIns="106675" bIns="106675" anchor="ctr" anchorCtr="0">
              <a:noAutofit/>
            </a:bodyPr>
            <a:lstStyle/>
            <a:p>
              <a:pPr marL="0" marR="0" lvl="0" indent="0" algn="l" rtl="0">
                <a:lnSpc>
                  <a:spcPct val="90000"/>
                </a:lnSpc>
                <a:spcBef>
                  <a:spcPts val="0"/>
                </a:spcBef>
                <a:spcAft>
                  <a:spcPts val="0"/>
                </a:spcAft>
                <a:buClr>
                  <a:schemeClr val="lt1"/>
                </a:buClr>
                <a:buSzPts val="2800"/>
                <a:buFont typeface="Calibri"/>
                <a:buNone/>
              </a:pPr>
              <a:r>
                <a:rPr lang="es-ES" sz="2800">
                  <a:solidFill>
                    <a:schemeClr val="lt1"/>
                  </a:solidFill>
                  <a:latin typeface="Calibri"/>
                  <a:ea typeface="Calibri"/>
                  <a:cs typeface="Calibri"/>
                  <a:sym typeface="Calibri"/>
                </a:rPr>
                <a:t>Impacto</a:t>
              </a:r>
              <a:endParaRPr/>
            </a:p>
          </p:txBody>
        </p:sp>
        <p:sp>
          <p:nvSpPr>
            <p:cNvPr id="333" name="Google Shape;333;p36"/>
            <p:cNvSpPr/>
            <p:nvPr/>
          </p:nvSpPr>
          <p:spPr>
            <a:xfrm>
              <a:off x="0" y="2655598"/>
              <a:ext cx="8229600" cy="101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txBox="1"/>
            <p:nvPr/>
          </p:nvSpPr>
          <p:spPr>
            <a:xfrm>
              <a:off x="0" y="2655598"/>
              <a:ext cx="8229600" cy="1014300"/>
            </a:xfrm>
            <a:prstGeom prst="rect">
              <a:avLst/>
            </a:prstGeom>
            <a:noFill/>
            <a:ln>
              <a:noFill/>
            </a:ln>
          </p:spPr>
          <p:txBody>
            <a:bodyPr spcFirstLastPara="1" wrap="square" lIns="261275" tIns="35550" rIns="199125" bIns="35550" anchor="t" anchorCtr="0">
              <a:noAutofit/>
            </a:bodyPr>
            <a:lstStyle/>
            <a:p>
              <a:pPr marL="228600" marR="0" lvl="1" indent="-228600" algn="just" rtl="0">
                <a:lnSpc>
                  <a:spcPct val="90000"/>
                </a:lnSpc>
                <a:spcBef>
                  <a:spcPts val="0"/>
                </a:spcBef>
                <a:spcAft>
                  <a:spcPts val="0"/>
                </a:spcAft>
                <a:buClr>
                  <a:schemeClr val="dk1"/>
                </a:buClr>
                <a:buSzPts val="2200"/>
                <a:buFont typeface="Calibri"/>
                <a:buChar char="•"/>
              </a:pPr>
              <a:r>
                <a:rPr lang="es-ES" sz="2200" b="0" i="0" u="none" strike="noStrike" cap="none">
                  <a:solidFill>
                    <a:schemeClr val="dk1"/>
                  </a:solidFill>
                  <a:latin typeface="Calibri"/>
                  <a:ea typeface="Calibri"/>
                  <a:cs typeface="Calibri"/>
                  <a:sym typeface="Calibri"/>
                </a:rPr>
                <a:t>Es el efecto negativo o positivo que un riesgo tiene sobre los objetivos del proyecto y se mide como un factor de importancia en el proyecto. Esta relacionado con las restricciones del proyecto</a:t>
              </a:r>
              <a:endParaRPr/>
            </a:p>
          </p:txBody>
        </p:sp>
      </p:grpSp>
      <p:sp>
        <p:nvSpPr>
          <p:cNvPr id="2" name="CuadroTexto 1">
            <a:extLst>
              <a:ext uri="{FF2B5EF4-FFF2-40B4-BE49-F238E27FC236}">
                <a16:creationId xmlns:a16="http://schemas.microsoft.com/office/drawing/2014/main" id="{E642EB5B-651F-05A9-8170-464DE313FD4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7"/>
          <p:cNvSpPr txBox="1">
            <a:spLocks noGrp="1"/>
          </p:cNvSpPr>
          <p:nvPr>
            <p:ph type="title" idx="4294967295"/>
          </p:nvPr>
        </p:nvSpPr>
        <p:spPr>
          <a:xfrm>
            <a:off x="1561469" y="755512"/>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sp>
        <p:nvSpPr>
          <p:cNvPr id="341" name="Google Shape;341;p37"/>
          <p:cNvSpPr txBox="1"/>
          <p:nvPr/>
        </p:nvSpPr>
        <p:spPr>
          <a:xfrm>
            <a:off x="2548530" y="2105408"/>
            <a:ext cx="4038600" cy="3394472"/>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747"/>
              </a:spcBef>
              <a:spcAft>
                <a:spcPts val="0"/>
              </a:spcAft>
              <a:buClr>
                <a:schemeClr val="dk1"/>
              </a:buClr>
              <a:buSzPts val="2800"/>
              <a:buFont typeface="Arial"/>
              <a:buNone/>
            </a:pPr>
            <a:r>
              <a:rPr lang="es-ES" sz="2800" dirty="0">
                <a:solidFill>
                  <a:schemeClr val="dk1"/>
                </a:solidFill>
                <a:latin typeface="Calibri"/>
                <a:ea typeface="Calibri"/>
                <a:cs typeface="Calibri"/>
                <a:sym typeface="Calibri"/>
              </a:rPr>
              <a:t>Se determina combinaciones de probabilidades e impactos que resultan en una clasificación de riesgo alto, riesgo moderado y condición baja</a:t>
            </a:r>
            <a:endParaRPr sz="2800" dirty="0">
              <a:solidFill>
                <a:schemeClr val="dk1"/>
              </a:solidFill>
              <a:latin typeface="Calibri"/>
              <a:ea typeface="Calibri"/>
              <a:cs typeface="Calibri"/>
              <a:sym typeface="Calibri"/>
            </a:endParaRPr>
          </a:p>
        </p:txBody>
      </p:sp>
      <p:pic>
        <p:nvPicPr>
          <p:cNvPr id="342" name="Google Shape;342;p37"/>
          <p:cNvPicPr preferRelativeResize="0"/>
          <p:nvPr/>
        </p:nvPicPr>
        <p:blipFill rotWithShape="1">
          <a:blip r:embed="rId3">
            <a:alphaModFix/>
          </a:blip>
          <a:srcRect/>
          <a:stretch/>
        </p:blipFill>
        <p:spPr>
          <a:xfrm>
            <a:off x="6839542" y="2416557"/>
            <a:ext cx="3838575" cy="2771775"/>
          </a:xfrm>
          <a:prstGeom prst="rect">
            <a:avLst/>
          </a:prstGeom>
          <a:noFill/>
          <a:ln>
            <a:noFill/>
          </a:ln>
        </p:spPr>
      </p:pic>
      <p:sp>
        <p:nvSpPr>
          <p:cNvPr id="2" name="CuadroTexto 1">
            <a:extLst>
              <a:ext uri="{FF2B5EF4-FFF2-40B4-BE49-F238E27FC236}">
                <a16:creationId xmlns:a16="http://schemas.microsoft.com/office/drawing/2014/main" id="{85F6C56B-5275-C2B5-B658-C1CD72717E9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8"/>
          <p:cNvSpPr txBox="1">
            <a:spLocks noGrp="1"/>
          </p:cNvSpPr>
          <p:nvPr>
            <p:ph type="title" idx="4294967295"/>
          </p:nvPr>
        </p:nvSpPr>
        <p:spPr>
          <a:xfrm>
            <a:off x="1641367" y="949047"/>
            <a:ext cx="11314112"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pic>
        <p:nvPicPr>
          <p:cNvPr id="349" name="Google Shape;349;p38"/>
          <p:cNvPicPr preferRelativeResize="0"/>
          <p:nvPr/>
        </p:nvPicPr>
        <p:blipFill rotWithShape="1">
          <a:blip r:embed="rId3">
            <a:alphaModFix/>
          </a:blip>
          <a:srcRect/>
          <a:stretch/>
        </p:blipFill>
        <p:spPr>
          <a:xfrm>
            <a:off x="2811527" y="2037630"/>
            <a:ext cx="7146528" cy="3678237"/>
          </a:xfrm>
          <a:prstGeom prst="rect">
            <a:avLst/>
          </a:prstGeom>
          <a:noFill/>
          <a:ln>
            <a:noFill/>
          </a:ln>
        </p:spPr>
      </p:pic>
      <p:sp>
        <p:nvSpPr>
          <p:cNvPr id="2" name="CuadroTexto 1">
            <a:extLst>
              <a:ext uri="{FF2B5EF4-FFF2-40B4-BE49-F238E27FC236}">
                <a16:creationId xmlns:a16="http://schemas.microsoft.com/office/drawing/2014/main" id="{A00FA9EC-1CED-7B26-A47E-DEEAE4A4E46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txBox="1">
            <a:spLocks noGrp="1"/>
          </p:cNvSpPr>
          <p:nvPr>
            <p:ph type="title" idx="4294967295"/>
          </p:nvPr>
        </p:nvSpPr>
        <p:spPr>
          <a:xfrm>
            <a:off x="1552591" y="832575"/>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356" name="Google Shape;356;p39" descr="Resultado de imagen para matriz de riesgos edt"/>
          <p:cNvPicPr preferRelativeResize="0"/>
          <p:nvPr/>
        </p:nvPicPr>
        <p:blipFill rotWithShape="1">
          <a:blip r:embed="rId3">
            <a:alphaModFix/>
          </a:blip>
          <a:srcRect/>
          <a:stretch/>
        </p:blipFill>
        <p:spPr>
          <a:xfrm>
            <a:off x="1439162" y="1985987"/>
            <a:ext cx="10477405" cy="3889058"/>
          </a:xfrm>
          <a:prstGeom prst="rect">
            <a:avLst/>
          </a:prstGeom>
          <a:noFill/>
          <a:ln>
            <a:noFill/>
          </a:ln>
        </p:spPr>
      </p:pic>
      <p:sp>
        <p:nvSpPr>
          <p:cNvPr id="2" name="CuadroTexto 1">
            <a:extLst>
              <a:ext uri="{FF2B5EF4-FFF2-40B4-BE49-F238E27FC236}">
                <a16:creationId xmlns:a16="http://schemas.microsoft.com/office/drawing/2014/main" id="{7B23B1F3-FD78-32D8-0195-1976EA95CA6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0"/>
          <p:cNvSpPr txBox="1">
            <a:spLocks noGrp="1"/>
          </p:cNvSpPr>
          <p:nvPr>
            <p:ph type="title" idx="4294967295"/>
          </p:nvPr>
        </p:nvSpPr>
        <p:spPr>
          <a:xfrm>
            <a:off x="1517080" y="578590"/>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363" name="Google Shape;363;p40"/>
          <p:cNvPicPr preferRelativeResize="0"/>
          <p:nvPr/>
        </p:nvPicPr>
        <p:blipFill rotWithShape="1">
          <a:blip r:embed="rId3">
            <a:alphaModFix/>
          </a:blip>
          <a:srcRect/>
          <a:stretch/>
        </p:blipFill>
        <p:spPr>
          <a:xfrm>
            <a:off x="2287362" y="1113681"/>
            <a:ext cx="8638738" cy="4892571"/>
          </a:xfrm>
          <a:prstGeom prst="rect">
            <a:avLst/>
          </a:prstGeom>
          <a:noFill/>
          <a:ln>
            <a:noFill/>
          </a:ln>
        </p:spPr>
      </p:pic>
      <p:sp>
        <p:nvSpPr>
          <p:cNvPr id="2" name="CuadroTexto 1">
            <a:extLst>
              <a:ext uri="{FF2B5EF4-FFF2-40B4-BE49-F238E27FC236}">
                <a16:creationId xmlns:a16="http://schemas.microsoft.com/office/drawing/2014/main" id="{471DC7A5-2C1E-80AF-1BE9-29643ED29E9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de flecha 2">
            <a:extLst>
              <a:ext uri="{FF2B5EF4-FFF2-40B4-BE49-F238E27FC236}">
                <a16:creationId xmlns:a16="http://schemas.microsoft.com/office/drawing/2014/main" id="{2C58D04B-DE95-9313-0FAD-72AA0D2C5532}"/>
              </a:ext>
            </a:extLst>
          </p:cNvPr>
          <p:cNvCxnSpPr>
            <a:cxnSpLocks/>
          </p:cNvCxnSpPr>
          <p:nvPr/>
        </p:nvCxnSpPr>
        <p:spPr>
          <a:xfrm>
            <a:off x="4196436" y="1714670"/>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E6CF3C2-DDFF-3DC6-3D4A-F2A15DD426E2}"/>
              </a:ext>
            </a:extLst>
          </p:cNvPr>
          <p:cNvSpPr txBox="1"/>
          <p:nvPr/>
        </p:nvSpPr>
        <p:spPr>
          <a:xfrm>
            <a:off x="4196436" y="1714670"/>
            <a:ext cx="7726274" cy="2915863"/>
          </a:xfrm>
          <a:prstGeom prst="rect">
            <a:avLst/>
          </a:prstGeom>
          <a:noFill/>
        </p:spPr>
        <p:txBody>
          <a:bodyPr wrap="square" rtlCol="0">
            <a:spAutoFit/>
          </a:bodyPr>
          <a:lstStyle/>
          <a:p>
            <a:pPr marL="0" lvl="0" indent="0" algn="l" rtl="0">
              <a:lnSpc>
                <a:spcPct val="110000"/>
              </a:lnSpc>
              <a:spcBef>
                <a:spcPts val="0"/>
              </a:spcBef>
              <a:spcAft>
                <a:spcPts val="0"/>
              </a:spcAft>
              <a:buClr>
                <a:schemeClr val="dk1"/>
              </a:buClr>
              <a:buSzPts val="2000"/>
              <a:buNone/>
            </a:pPr>
            <a:r>
              <a:rPr lang="es-ES" sz="2400" b="1" dirty="0">
                <a:solidFill>
                  <a:schemeClr val="bg1"/>
                </a:solidFill>
              </a:rPr>
              <a:t>Gestión de riesgos y auditoria de las TI</a:t>
            </a:r>
          </a:p>
          <a:p>
            <a:pPr marL="0" lvl="0" indent="0" algn="l" rtl="0">
              <a:lnSpc>
                <a:spcPct val="110000"/>
              </a:lnSpc>
              <a:spcBef>
                <a:spcPts val="0"/>
              </a:spcBef>
              <a:spcAft>
                <a:spcPts val="0"/>
              </a:spcAft>
              <a:buClr>
                <a:schemeClr val="dk1"/>
              </a:buClr>
              <a:buSzPts val="2000"/>
              <a:buNone/>
            </a:pPr>
            <a:endParaRPr lang="es-ES" sz="2400" b="1" i="1" dirty="0">
              <a:solidFill>
                <a:schemeClr val="bg1"/>
              </a:solidFill>
            </a:endParaRP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Identificación y categorización de riesgos.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Respuesta a los riesgos.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Objetivos y alcance de la auditoría de tecnologías de información.</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Proyectos de auditoría de tecnologías de información.</a:t>
            </a:r>
          </a:p>
        </p:txBody>
      </p:sp>
    </p:spTree>
    <p:extLst>
      <p:ext uri="{BB962C8B-B14F-4D97-AF65-F5344CB8AC3E}">
        <p14:creationId xmlns:p14="http://schemas.microsoft.com/office/powerpoint/2010/main" val="2492314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70" name="Google Shape;370;p41" descr="Interfaz de usuario gráfica&#10;&#10;Descripción generada automáticamente"/>
          <p:cNvPicPr preferRelativeResize="0"/>
          <p:nvPr/>
        </p:nvPicPr>
        <p:blipFill rotWithShape="1">
          <a:blip r:embed="rId3">
            <a:alphaModFix/>
          </a:blip>
          <a:srcRect l="23261" t="28395" r="25652" b="13217"/>
          <a:stretch/>
        </p:blipFill>
        <p:spPr>
          <a:xfrm>
            <a:off x="2269079" y="585282"/>
            <a:ext cx="8494645" cy="5458259"/>
          </a:xfrm>
          <a:prstGeom prst="rect">
            <a:avLst/>
          </a:prstGeom>
          <a:noFill/>
          <a:ln>
            <a:noFill/>
          </a:ln>
        </p:spPr>
      </p:pic>
      <p:sp>
        <p:nvSpPr>
          <p:cNvPr id="2" name="CuadroTexto 1">
            <a:extLst>
              <a:ext uri="{FF2B5EF4-FFF2-40B4-BE49-F238E27FC236}">
                <a16:creationId xmlns:a16="http://schemas.microsoft.com/office/drawing/2014/main" id="{3AFD5FF9-E01F-CFF2-5704-66B9877D90DC}"/>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2"/>
          <p:cNvSpPr txBox="1">
            <a:spLocks noGrp="1"/>
          </p:cNvSpPr>
          <p:nvPr>
            <p:ph type="title" idx="4294967295"/>
          </p:nvPr>
        </p:nvSpPr>
        <p:spPr>
          <a:xfrm>
            <a:off x="1312894" y="565412"/>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sp>
        <p:nvSpPr>
          <p:cNvPr id="376" name="Google Shape;376;p42"/>
          <p:cNvSpPr txBox="1">
            <a:spLocks noGrp="1"/>
          </p:cNvSpPr>
          <p:nvPr>
            <p:ph type="sldNum" idx="4294967295"/>
          </p:nvPr>
        </p:nvSpPr>
        <p:spPr>
          <a:xfrm>
            <a:off x="10851472" y="608114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31</a:t>
            </a:fld>
            <a:endParaRPr/>
          </a:p>
        </p:txBody>
      </p:sp>
      <p:sp>
        <p:nvSpPr>
          <p:cNvPr id="377" name="Google Shape;377;p42"/>
          <p:cNvSpPr txBox="1">
            <a:spLocks noGrp="1"/>
          </p:cNvSpPr>
          <p:nvPr>
            <p:ph type="body" idx="4294967295"/>
          </p:nvPr>
        </p:nvSpPr>
        <p:spPr>
          <a:xfrm>
            <a:off x="1402672" y="1644080"/>
            <a:ext cx="10120544" cy="4206875"/>
          </a:xfrm>
          <a:prstGeom prst="rect">
            <a:avLst/>
          </a:prstGeom>
          <a:noFill/>
          <a:ln>
            <a:noFill/>
          </a:ln>
        </p:spPr>
        <p:txBody>
          <a:bodyPr spcFirstLastPara="1" wrap="square" lIns="121900" tIns="60925" rIns="121900" bIns="60925" anchor="t" anchorCtr="0">
            <a:normAutofit fontScale="85000" lnSpcReduction="20000"/>
          </a:bodyPr>
          <a:lstStyle/>
          <a:p>
            <a:pPr marL="457200" lvl="0" indent="-457200" algn="just" rtl="0">
              <a:lnSpc>
                <a:spcPct val="110000"/>
              </a:lnSpc>
              <a:spcBef>
                <a:spcPts val="0"/>
              </a:spcBef>
              <a:spcAft>
                <a:spcPts val="0"/>
              </a:spcAft>
              <a:buClr>
                <a:schemeClr val="dk1"/>
              </a:buClr>
              <a:buSzPct val="77220"/>
              <a:buChar char="•"/>
            </a:pPr>
            <a:r>
              <a:rPr lang="es-ES" dirty="0"/>
              <a:t>Las dos partes a considerar en BCP no deben de ser confundidas ya que presentan características y consideraciones muy distintas. Se deben tratar separadamente la atención requerida durante la emergencia y la posterior actividad para recuperar la situación normal.</a:t>
            </a:r>
            <a:endParaRPr dirty="0"/>
          </a:p>
          <a:p>
            <a:pPr marL="457200" lvl="0" indent="-457200" algn="just" rtl="0">
              <a:lnSpc>
                <a:spcPct val="110000"/>
              </a:lnSpc>
              <a:spcBef>
                <a:spcPts val="0"/>
              </a:spcBef>
              <a:spcAft>
                <a:spcPts val="0"/>
              </a:spcAft>
              <a:buClr>
                <a:schemeClr val="dk1"/>
              </a:buClr>
              <a:buSzPct val="77220"/>
              <a:buChar char="•"/>
            </a:pPr>
            <a:r>
              <a:rPr lang="es-ES" dirty="0"/>
              <a:t>El BCP debe contemplar la totalidad del negocio, incluyendo aspectos como producción, dependencia de proveedores u otras terceras partes y el impacto de un desastre en ellos, la disponibilidad de espacios alternativos para actividades críticas etc.</a:t>
            </a:r>
            <a:endParaRPr dirty="0"/>
          </a:p>
          <a:p>
            <a:pPr marL="457200" lvl="0" indent="-457200" algn="just" rtl="0">
              <a:lnSpc>
                <a:spcPct val="110000"/>
              </a:lnSpc>
              <a:spcBef>
                <a:spcPts val="0"/>
              </a:spcBef>
              <a:spcAft>
                <a:spcPts val="0"/>
              </a:spcAft>
              <a:buClr>
                <a:schemeClr val="dk1"/>
              </a:buClr>
              <a:buSzPct val="77220"/>
              <a:buChar char="•"/>
            </a:pPr>
            <a:r>
              <a:rPr lang="es-ES" dirty="0"/>
              <a:t>El DRP es una parte del BCP, y aunque históricamente ha sido considerado exclusiva competencia de IT, aunque es la parte del BCP más centrada en la tecnología requiere de la colaboración de toda la organización para su elaboración.</a:t>
            </a:r>
            <a:endParaRPr dirty="0"/>
          </a:p>
        </p:txBody>
      </p:sp>
      <p:sp>
        <p:nvSpPr>
          <p:cNvPr id="2" name="CuadroTexto 1">
            <a:extLst>
              <a:ext uri="{FF2B5EF4-FFF2-40B4-BE49-F238E27FC236}">
                <a16:creationId xmlns:a16="http://schemas.microsoft.com/office/drawing/2014/main" id="{C3494CDB-BA26-7A9C-E199-7ED5F3A19B2C}"/>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a:spLocks noGrp="1"/>
          </p:cNvSpPr>
          <p:nvPr>
            <p:ph type="title" idx="4294967295"/>
          </p:nvPr>
        </p:nvSpPr>
        <p:spPr>
          <a:xfrm>
            <a:off x="1561469" y="557120"/>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sp>
        <p:nvSpPr>
          <p:cNvPr id="383" name="Google Shape;383;p43"/>
          <p:cNvSpPr txBox="1">
            <a:spLocks noGrp="1"/>
          </p:cNvSpPr>
          <p:nvPr>
            <p:ph type="sldNum" idx="4294967295"/>
          </p:nvPr>
        </p:nvSpPr>
        <p:spPr>
          <a:xfrm>
            <a:off x="10132381" y="596573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32</a:t>
            </a:fld>
            <a:endParaRPr/>
          </a:p>
        </p:txBody>
      </p:sp>
      <p:pic>
        <p:nvPicPr>
          <p:cNvPr id="384" name="Google Shape;384;p43"/>
          <p:cNvPicPr preferRelativeResize="0"/>
          <p:nvPr/>
        </p:nvPicPr>
        <p:blipFill rotWithShape="1">
          <a:blip r:embed="rId3">
            <a:alphaModFix/>
          </a:blip>
          <a:srcRect/>
          <a:stretch/>
        </p:blipFill>
        <p:spPr>
          <a:xfrm>
            <a:off x="2989227" y="1264207"/>
            <a:ext cx="7580707" cy="4884087"/>
          </a:xfrm>
          <a:prstGeom prst="rect">
            <a:avLst/>
          </a:prstGeom>
          <a:noFill/>
          <a:ln>
            <a:noFill/>
          </a:ln>
        </p:spPr>
      </p:pic>
      <p:sp>
        <p:nvSpPr>
          <p:cNvPr id="2" name="CuadroTexto 1">
            <a:extLst>
              <a:ext uri="{FF2B5EF4-FFF2-40B4-BE49-F238E27FC236}">
                <a16:creationId xmlns:a16="http://schemas.microsoft.com/office/drawing/2014/main" id="{0D61AF57-6D74-5E5A-E31C-3F2B986C3E1C}"/>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idx="4294967295"/>
          </p:nvPr>
        </p:nvSpPr>
        <p:spPr>
          <a:xfrm>
            <a:off x="1543713" y="539966"/>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391" name="Google Shape;391;p44"/>
          <p:cNvPicPr preferRelativeResize="0"/>
          <p:nvPr/>
        </p:nvPicPr>
        <p:blipFill rotWithShape="1">
          <a:blip r:embed="rId3">
            <a:alphaModFix/>
          </a:blip>
          <a:srcRect/>
          <a:stretch/>
        </p:blipFill>
        <p:spPr>
          <a:xfrm>
            <a:off x="3468985" y="1246221"/>
            <a:ext cx="6679095" cy="4680132"/>
          </a:xfrm>
          <a:prstGeom prst="rect">
            <a:avLst/>
          </a:prstGeom>
          <a:noFill/>
          <a:ln>
            <a:noFill/>
          </a:ln>
        </p:spPr>
      </p:pic>
      <p:sp>
        <p:nvSpPr>
          <p:cNvPr id="2" name="CuadroTexto 1">
            <a:extLst>
              <a:ext uri="{FF2B5EF4-FFF2-40B4-BE49-F238E27FC236}">
                <a16:creationId xmlns:a16="http://schemas.microsoft.com/office/drawing/2014/main" id="{C2132D5A-32DA-1F3C-BD98-AFBA7DBD0057}"/>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5"/>
          <p:cNvSpPr txBox="1">
            <a:spLocks noGrp="1"/>
          </p:cNvSpPr>
          <p:nvPr>
            <p:ph type="title" idx="4294967295"/>
          </p:nvPr>
        </p:nvSpPr>
        <p:spPr>
          <a:xfrm>
            <a:off x="1614734" y="707239"/>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pic>
        <p:nvPicPr>
          <p:cNvPr id="398" name="Google Shape;398;p45"/>
          <p:cNvPicPr preferRelativeResize="0"/>
          <p:nvPr/>
        </p:nvPicPr>
        <p:blipFill rotWithShape="1">
          <a:blip r:embed="rId3">
            <a:alphaModFix/>
          </a:blip>
          <a:srcRect/>
          <a:stretch/>
        </p:blipFill>
        <p:spPr>
          <a:xfrm>
            <a:off x="3382630" y="1747430"/>
            <a:ext cx="6483226" cy="4063622"/>
          </a:xfrm>
          <a:prstGeom prst="rect">
            <a:avLst/>
          </a:prstGeom>
          <a:noFill/>
          <a:ln>
            <a:noFill/>
          </a:ln>
        </p:spPr>
      </p:pic>
      <p:sp>
        <p:nvSpPr>
          <p:cNvPr id="2" name="CuadroTexto 1">
            <a:extLst>
              <a:ext uri="{FF2B5EF4-FFF2-40B4-BE49-F238E27FC236}">
                <a16:creationId xmlns:a16="http://schemas.microsoft.com/office/drawing/2014/main" id="{12F55CCA-0199-B107-F77E-6E2208C208E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6"/>
          <p:cNvSpPr txBox="1">
            <a:spLocks noGrp="1"/>
          </p:cNvSpPr>
          <p:nvPr>
            <p:ph type="title" idx="4294967295"/>
          </p:nvPr>
        </p:nvSpPr>
        <p:spPr>
          <a:xfrm>
            <a:off x="1508203" y="562653"/>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sp>
        <p:nvSpPr>
          <p:cNvPr id="404" name="Google Shape;404;p46"/>
          <p:cNvSpPr txBox="1">
            <a:spLocks noGrp="1"/>
          </p:cNvSpPr>
          <p:nvPr>
            <p:ph type="sldNum" idx="4294967295"/>
          </p:nvPr>
        </p:nvSpPr>
        <p:spPr>
          <a:xfrm>
            <a:off x="10860350" y="593022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35</a:t>
            </a:fld>
            <a:endParaRPr/>
          </a:p>
        </p:txBody>
      </p:sp>
      <p:sp>
        <p:nvSpPr>
          <p:cNvPr id="405" name="Google Shape;405;p46"/>
          <p:cNvSpPr txBox="1">
            <a:spLocks noGrp="1"/>
          </p:cNvSpPr>
          <p:nvPr>
            <p:ph type="body" idx="4294967295"/>
          </p:nvPr>
        </p:nvSpPr>
        <p:spPr>
          <a:xfrm>
            <a:off x="1411550" y="1477285"/>
            <a:ext cx="10271464" cy="4452937"/>
          </a:xfrm>
          <a:prstGeom prst="rect">
            <a:avLst/>
          </a:prstGeom>
          <a:noFill/>
          <a:ln>
            <a:noFill/>
          </a:ln>
        </p:spPr>
        <p:txBody>
          <a:bodyPr spcFirstLastPara="1" wrap="square" lIns="121900" tIns="60925" rIns="121900" bIns="60925" anchor="t" anchorCtr="0">
            <a:normAutofit fontScale="85000" lnSpcReduction="20000"/>
          </a:bodyPr>
          <a:lstStyle/>
          <a:p>
            <a:pPr marL="0" lvl="0" indent="0" algn="l" rtl="0">
              <a:lnSpc>
                <a:spcPct val="110000"/>
              </a:lnSpc>
              <a:spcBef>
                <a:spcPts val="0"/>
              </a:spcBef>
              <a:spcAft>
                <a:spcPts val="0"/>
              </a:spcAft>
              <a:buClr>
                <a:schemeClr val="dk1"/>
              </a:buClr>
              <a:buSzPct val="77220"/>
              <a:buNone/>
            </a:pPr>
            <a:r>
              <a:rPr lang="es-ES" b="1" dirty="0"/>
              <a:t>Pasos para elaborar un DRP:</a:t>
            </a:r>
            <a:endParaRPr dirty="0"/>
          </a:p>
          <a:p>
            <a:pPr marL="457200" lvl="0" indent="-330200" algn="l" rtl="0">
              <a:lnSpc>
                <a:spcPct val="110000"/>
              </a:lnSpc>
              <a:spcBef>
                <a:spcPts val="0"/>
              </a:spcBef>
              <a:spcAft>
                <a:spcPts val="0"/>
              </a:spcAft>
              <a:buClr>
                <a:schemeClr val="dk1"/>
              </a:buClr>
              <a:buSzPct val="77220"/>
              <a:buNone/>
            </a:pPr>
            <a:endParaRPr dirty="0"/>
          </a:p>
          <a:p>
            <a:pPr marL="457200" lvl="0" indent="-457200" algn="l" rtl="0">
              <a:lnSpc>
                <a:spcPct val="110000"/>
              </a:lnSpc>
              <a:spcBef>
                <a:spcPts val="0"/>
              </a:spcBef>
              <a:spcAft>
                <a:spcPts val="0"/>
              </a:spcAft>
              <a:buClr>
                <a:schemeClr val="dk1"/>
              </a:buClr>
              <a:buSzPct val="77220"/>
              <a:buChar char="•"/>
            </a:pPr>
            <a:r>
              <a:rPr lang="es-ES" b="1" dirty="0"/>
              <a:t>Conseguir Soporte de la Dirección: </a:t>
            </a:r>
            <a:r>
              <a:rPr lang="es-ES" dirty="0"/>
              <a:t>Al objeto de implicar a todos las personas necesarias de la organización, es básico que la dirección dé su apoyo al proyecto. Sin este soporte no es viable el desarrollo de un BCP que cumpla los requisitos mínimos del mismo.</a:t>
            </a:r>
            <a:endParaRPr dirty="0"/>
          </a:p>
          <a:p>
            <a:pPr marL="457200" lvl="0" indent="-330200" algn="l" rtl="0">
              <a:lnSpc>
                <a:spcPct val="110000"/>
              </a:lnSpc>
              <a:spcBef>
                <a:spcPts val="0"/>
              </a:spcBef>
              <a:spcAft>
                <a:spcPts val="0"/>
              </a:spcAft>
              <a:buClr>
                <a:schemeClr val="dk1"/>
              </a:buClr>
              <a:buSzPct val="77220"/>
              <a:buNone/>
            </a:pPr>
            <a:endParaRPr dirty="0"/>
          </a:p>
          <a:p>
            <a:pPr marL="457200" lvl="0" indent="-457200" algn="l" rtl="0">
              <a:lnSpc>
                <a:spcPct val="110000"/>
              </a:lnSpc>
              <a:spcBef>
                <a:spcPts val="0"/>
              </a:spcBef>
              <a:spcAft>
                <a:spcPts val="0"/>
              </a:spcAft>
              <a:buClr>
                <a:schemeClr val="dk1"/>
              </a:buClr>
              <a:buSzPct val="77220"/>
              <a:buChar char="•"/>
            </a:pPr>
            <a:r>
              <a:rPr lang="es-ES" b="1" dirty="0"/>
              <a:t>Seleccionar un propietario-responsable del Proceso: </a:t>
            </a:r>
            <a:r>
              <a:rPr lang="es-ES" dirty="0"/>
              <a:t>Es necesario que para cada proceso crítico que será objeto del BCP y que en consecuencia deberá ser garantizado en una situación de emergencia exista una persona responsable que conozca las implicaciones y detalles de su ejecución. Todas las decisiones para dar continuidad a un proceso crítico deben de ser asumidos por el propietario-usuario clave- responsable del proceso.</a:t>
            </a:r>
            <a:endParaRPr dirty="0"/>
          </a:p>
        </p:txBody>
      </p:sp>
      <p:sp>
        <p:nvSpPr>
          <p:cNvPr id="2" name="CuadroTexto 1">
            <a:extLst>
              <a:ext uri="{FF2B5EF4-FFF2-40B4-BE49-F238E27FC236}">
                <a16:creationId xmlns:a16="http://schemas.microsoft.com/office/drawing/2014/main" id="{3F7C5126-687D-6B70-C0E3-8FDF1927AF18}"/>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7"/>
          <p:cNvSpPr txBox="1">
            <a:spLocks noGrp="1"/>
          </p:cNvSpPr>
          <p:nvPr>
            <p:ph type="title" idx="4294967295"/>
          </p:nvPr>
        </p:nvSpPr>
        <p:spPr>
          <a:xfrm>
            <a:off x="1296140" y="499046"/>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sp>
        <p:nvSpPr>
          <p:cNvPr id="412" name="Google Shape;412;p47"/>
          <p:cNvSpPr txBox="1">
            <a:spLocks noGrp="1"/>
          </p:cNvSpPr>
          <p:nvPr>
            <p:ph type="body" idx="4294967295"/>
          </p:nvPr>
        </p:nvSpPr>
        <p:spPr>
          <a:xfrm>
            <a:off x="1296140" y="1246512"/>
            <a:ext cx="10262586" cy="4418013"/>
          </a:xfrm>
          <a:prstGeom prst="rect">
            <a:avLst/>
          </a:prstGeom>
          <a:noFill/>
          <a:ln>
            <a:noFill/>
          </a:ln>
        </p:spPr>
        <p:txBody>
          <a:bodyPr spcFirstLastPara="1" wrap="square" lIns="121900" tIns="60925" rIns="121900" bIns="60925" anchor="t" anchorCtr="0">
            <a:normAutofit fontScale="85000" lnSpcReduction="20000"/>
          </a:bodyPr>
          <a:lstStyle/>
          <a:p>
            <a:pPr marL="457200" lvl="0" indent="-330200" algn="l" rtl="0">
              <a:lnSpc>
                <a:spcPct val="110000"/>
              </a:lnSpc>
              <a:spcBef>
                <a:spcPts val="0"/>
              </a:spcBef>
              <a:spcAft>
                <a:spcPts val="0"/>
              </a:spcAft>
              <a:buClr>
                <a:schemeClr val="dk1"/>
              </a:buClr>
              <a:buSzPct val="77220"/>
              <a:buNone/>
            </a:pPr>
            <a:endParaRPr dirty="0"/>
          </a:p>
          <a:p>
            <a:pPr marL="457200" lvl="0" indent="-457200" algn="l" rtl="0">
              <a:lnSpc>
                <a:spcPct val="110000"/>
              </a:lnSpc>
              <a:spcBef>
                <a:spcPts val="0"/>
              </a:spcBef>
              <a:spcAft>
                <a:spcPts val="0"/>
              </a:spcAft>
              <a:buClr>
                <a:schemeClr val="dk1"/>
              </a:buClr>
              <a:buSzPct val="77220"/>
              <a:buChar char="•"/>
            </a:pPr>
            <a:r>
              <a:rPr lang="es-ES" b="1" dirty="0"/>
              <a:t>Realizar un Business </a:t>
            </a:r>
            <a:r>
              <a:rPr lang="es-ES" b="1" dirty="0" err="1"/>
              <a:t>Impact</a:t>
            </a:r>
            <a:r>
              <a:rPr lang="es-ES" b="1" dirty="0"/>
              <a:t> </a:t>
            </a:r>
            <a:r>
              <a:rPr lang="es-ES" b="1" dirty="0" err="1"/>
              <a:t>Analisys</a:t>
            </a:r>
            <a:r>
              <a:rPr lang="es-ES" b="1" dirty="0"/>
              <a:t>: </a:t>
            </a:r>
            <a:r>
              <a:rPr lang="es-ES" dirty="0"/>
              <a:t>El BIA es la herramienta idónea para valorar la criticidad y las consecuencias de un desastre en la organización y deberá ser el primer paso que justifique las decisiones adoptadas en el BCP.</a:t>
            </a:r>
            <a:endParaRPr dirty="0"/>
          </a:p>
          <a:p>
            <a:pPr marL="457200" lvl="0" indent="-330200" algn="l" rtl="0">
              <a:lnSpc>
                <a:spcPct val="110000"/>
              </a:lnSpc>
              <a:spcBef>
                <a:spcPts val="0"/>
              </a:spcBef>
              <a:spcAft>
                <a:spcPts val="0"/>
              </a:spcAft>
              <a:buClr>
                <a:schemeClr val="dk1"/>
              </a:buClr>
              <a:buSzPct val="77220"/>
              <a:buNone/>
            </a:pPr>
            <a:endParaRPr dirty="0"/>
          </a:p>
          <a:p>
            <a:pPr marL="457200" lvl="0" indent="-457200" algn="l" rtl="0">
              <a:lnSpc>
                <a:spcPct val="110000"/>
              </a:lnSpc>
              <a:spcBef>
                <a:spcPts val="0"/>
              </a:spcBef>
              <a:spcAft>
                <a:spcPts val="0"/>
              </a:spcAft>
              <a:buClr>
                <a:schemeClr val="dk1"/>
              </a:buClr>
              <a:buSzPct val="77220"/>
              <a:buChar char="•"/>
            </a:pPr>
            <a:r>
              <a:rPr lang="es-ES" b="1" dirty="0"/>
              <a:t>Evaluar las posibles estrategias de continuidad: </a:t>
            </a:r>
            <a:r>
              <a:rPr lang="es-ES" dirty="0"/>
              <a:t>Conocido el BIA, y los riesgos a cubrir deberemos evaluar las diferentes posibilidades existentes para finalmente implementar una estrategia concreta.</a:t>
            </a:r>
            <a:endParaRPr dirty="0"/>
          </a:p>
          <a:p>
            <a:pPr marL="457200" lvl="0" indent="-330200" algn="l" rtl="0">
              <a:lnSpc>
                <a:spcPct val="110000"/>
              </a:lnSpc>
              <a:spcBef>
                <a:spcPts val="0"/>
              </a:spcBef>
              <a:spcAft>
                <a:spcPts val="0"/>
              </a:spcAft>
              <a:buClr>
                <a:schemeClr val="dk1"/>
              </a:buClr>
              <a:buSzPct val="77220"/>
              <a:buNone/>
            </a:pPr>
            <a:endParaRPr dirty="0"/>
          </a:p>
          <a:p>
            <a:pPr marL="457200" lvl="0" indent="-457200" algn="l" rtl="0">
              <a:lnSpc>
                <a:spcPct val="110000"/>
              </a:lnSpc>
              <a:spcBef>
                <a:spcPts val="0"/>
              </a:spcBef>
              <a:spcAft>
                <a:spcPts val="0"/>
              </a:spcAft>
              <a:buClr>
                <a:schemeClr val="dk1"/>
              </a:buClr>
              <a:buSzPct val="77220"/>
              <a:buChar char="•"/>
            </a:pPr>
            <a:r>
              <a:rPr lang="es-ES" b="1" dirty="0"/>
              <a:t>Planificar y realizar pruebas periódicas del Plan: </a:t>
            </a:r>
            <a:r>
              <a:rPr lang="es-ES" dirty="0"/>
              <a:t>Con el plan definido, es necesario programar y realizar pruebas periódicas del mismo que garanticen su funcionamiento y ayuden a detectar sus puntos débiles.</a:t>
            </a:r>
            <a:endParaRPr dirty="0"/>
          </a:p>
        </p:txBody>
      </p:sp>
      <p:sp>
        <p:nvSpPr>
          <p:cNvPr id="2" name="CuadroTexto 1">
            <a:extLst>
              <a:ext uri="{FF2B5EF4-FFF2-40B4-BE49-F238E27FC236}">
                <a16:creationId xmlns:a16="http://schemas.microsoft.com/office/drawing/2014/main" id="{D522B3F7-212D-8E60-613C-5AC74C99DD21}"/>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8"/>
          <p:cNvSpPr txBox="1">
            <a:spLocks noGrp="1"/>
          </p:cNvSpPr>
          <p:nvPr>
            <p:ph type="title" idx="4294967295"/>
          </p:nvPr>
        </p:nvSpPr>
        <p:spPr>
          <a:xfrm>
            <a:off x="1437181" y="668014"/>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419" name="Google Shape;419;p48"/>
          <p:cNvPicPr preferRelativeResize="0"/>
          <p:nvPr/>
        </p:nvPicPr>
        <p:blipFill rotWithShape="1">
          <a:blip r:embed="rId3">
            <a:alphaModFix/>
          </a:blip>
          <a:srcRect/>
          <a:stretch/>
        </p:blipFill>
        <p:spPr>
          <a:xfrm>
            <a:off x="1397493" y="1724732"/>
            <a:ext cx="4440207" cy="2065947"/>
          </a:xfrm>
          <a:prstGeom prst="rect">
            <a:avLst/>
          </a:prstGeom>
          <a:noFill/>
          <a:ln>
            <a:noFill/>
          </a:ln>
        </p:spPr>
      </p:pic>
      <p:pic>
        <p:nvPicPr>
          <p:cNvPr id="420" name="Google Shape;420;p48"/>
          <p:cNvPicPr preferRelativeResize="0"/>
          <p:nvPr/>
        </p:nvPicPr>
        <p:blipFill rotWithShape="1">
          <a:blip r:embed="rId4">
            <a:alphaModFix/>
          </a:blip>
          <a:srcRect/>
          <a:stretch/>
        </p:blipFill>
        <p:spPr>
          <a:xfrm>
            <a:off x="5837700" y="3247142"/>
            <a:ext cx="6094476" cy="2942844"/>
          </a:xfrm>
          <a:prstGeom prst="rect">
            <a:avLst/>
          </a:prstGeom>
          <a:noFill/>
          <a:ln>
            <a:noFill/>
          </a:ln>
        </p:spPr>
      </p:pic>
      <p:sp>
        <p:nvSpPr>
          <p:cNvPr id="2" name="CuadroTexto 1">
            <a:extLst>
              <a:ext uri="{FF2B5EF4-FFF2-40B4-BE49-F238E27FC236}">
                <a16:creationId xmlns:a16="http://schemas.microsoft.com/office/drawing/2014/main" id="{0636485C-2A6B-33B3-B9B1-26652D5996A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9"/>
          <p:cNvSpPr txBox="1">
            <a:spLocks noGrp="1"/>
          </p:cNvSpPr>
          <p:nvPr>
            <p:ph type="title" idx="4294967295"/>
          </p:nvPr>
        </p:nvSpPr>
        <p:spPr>
          <a:xfrm>
            <a:off x="1317594" y="409205"/>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427" name="Google Shape;427;p49"/>
          <p:cNvPicPr preferRelativeResize="0"/>
          <p:nvPr/>
        </p:nvPicPr>
        <p:blipFill rotWithShape="1">
          <a:blip r:embed="rId3">
            <a:alphaModFix/>
          </a:blip>
          <a:srcRect/>
          <a:stretch/>
        </p:blipFill>
        <p:spPr>
          <a:xfrm>
            <a:off x="7912249" y="1919541"/>
            <a:ext cx="3751657" cy="2935647"/>
          </a:xfrm>
          <a:prstGeom prst="rect">
            <a:avLst/>
          </a:prstGeom>
          <a:noFill/>
          <a:ln>
            <a:noFill/>
          </a:ln>
        </p:spPr>
      </p:pic>
      <p:pic>
        <p:nvPicPr>
          <p:cNvPr id="428" name="Google Shape;428;p49"/>
          <p:cNvPicPr preferRelativeResize="0"/>
          <p:nvPr/>
        </p:nvPicPr>
        <p:blipFill rotWithShape="1">
          <a:blip r:embed="rId4">
            <a:alphaModFix/>
          </a:blip>
          <a:srcRect/>
          <a:stretch/>
        </p:blipFill>
        <p:spPr>
          <a:xfrm>
            <a:off x="1317594" y="1204951"/>
            <a:ext cx="5805512" cy="4129923"/>
          </a:xfrm>
          <a:prstGeom prst="rect">
            <a:avLst/>
          </a:prstGeom>
          <a:noFill/>
          <a:ln>
            <a:noFill/>
          </a:ln>
        </p:spPr>
      </p:pic>
      <p:sp>
        <p:nvSpPr>
          <p:cNvPr id="2" name="CuadroTexto 1">
            <a:extLst>
              <a:ext uri="{FF2B5EF4-FFF2-40B4-BE49-F238E27FC236}">
                <a16:creationId xmlns:a16="http://schemas.microsoft.com/office/drawing/2014/main" id="{71A256B6-A228-29C3-9981-F363D8EE292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idx="4294967295"/>
          </p:nvPr>
        </p:nvSpPr>
        <p:spPr>
          <a:xfrm>
            <a:off x="1561468" y="693414"/>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435" name="Google Shape;435;p50" descr="Diagrama&#10;&#10;Descripción generada automáticamente"/>
          <p:cNvPicPr preferRelativeResize="0"/>
          <p:nvPr/>
        </p:nvPicPr>
        <p:blipFill rotWithShape="1">
          <a:blip r:embed="rId3">
            <a:alphaModFix/>
          </a:blip>
          <a:srcRect/>
          <a:stretch/>
        </p:blipFill>
        <p:spPr>
          <a:xfrm>
            <a:off x="2454084" y="1546487"/>
            <a:ext cx="8211696" cy="4210638"/>
          </a:xfrm>
          <a:prstGeom prst="rect">
            <a:avLst/>
          </a:prstGeom>
          <a:noFill/>
          <a:ln>
            <a:noFill/>
          </a:ln>
        </p:spPr>
      </p:pic>
      <p:sp>
        <p:nvSpPr>
          <p:cNvPr id="2" name="CuadroTexto 1">
            <a:extLst>
              <a:ext uri="{FF2B5EF4-FFF2-40B4-BE49-F238E27FC236}">
                <a16:creationId xmlns:a16="http://schemas.microsoft.com/office/drawing/2014/main" id="{7ADC5D57-B3F0-4F51-4214-CA550F4B88F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uadroTexto 1">
            <a:extLst>
              <a:ext uri="{FF2B5EF4-FFF2-40B4-BE49-F238E27FC236}">
                <a16:creationId xmlns:a16="http://schemas.microsoft.com/office/drawing/2014/main" id="{45DA1B89-6C7D-58DD-CC62-FD1DC6F97006}"/>
              </a:ext>
            </a:extLst>
          </p:cNvPr>
          <p:cNvSpPr txBox="1"/>
          <p:nvPr/>
        </p:nvSpPr>
        <p:spPr>
          <a:xfrm>
            <a:off x="2404711" y="0"/>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dirty="0" err="1">
                <a:solidFill>
                  <a:schemeClr val="bg1">
                    <a:lumMod val="95000"/>
                    <a:lumOff val="5000"/>
                  </a:schemeClr>
                </a:solidFill>
                <a:latin typeface="+mj-lt"/>
                <a:ea typeface="+mj-ea"/>
                <a:cs typeface="+mj-cs"/>
              </a:rPr>
              <a:t>Revisa</a:t>
            </a:r>
            <a:r>
              <a:rPr lang="en-US" sz="5400" b="1" dirty="0">
                <a:solidFill>
                  <a:schemeClr val="bg1">
                    <a:lumMod val="95000"/>
                    <a:lumOff val="5000"/>
                  </a:schemeClr>
                </a:solidFill>
                <a:latin typeface="+mj-lt"/>
                <a:ea typeface="+mj-ea"/>
                <a:cs typeface="+mj-cs"/>
              </a:rPr>
              <a:t> </a:t>
            </a:r>
            <a:r>
              <a:rPr lang="en-US" sz="5400" b="1" dirty="0" err="1">
                <a:solidFill>
                  <a:schemeClr val="bg1">
                    <a:lumMod val="95000"/>
                    <a:lumOff val="5000"/>
                  </a:schemeClr>
                </a:solidFill>
                <a:latin typeface="+mj-lt"/>
                <a:ea typeface="+mj-ea"/>
                <a:cs typeface="+mj-cs"/>
              </a:rPr>
              <a:t>el</a:t>
            </a:r>
            <a:r>
              <a:rPr lang="en-US" sz="5400" b="1" dirty="0">
                <a:solidFill>
                  <a:schemeClr val="bg1">
                    <a:lumMod val="95000"/>
                    <a:lumOff val="5000"/>
                  </a:schemeClr>
                </a:solidFill>
                <a:latin typeface="+mj-lt"/>
                <a:ea typeface="+mj-ea"/>
                <a:cs typeface="+mj-cs"/>
              </a:rPr>
              <a:t> </a:t>
            </a:r>
            <a:r>
              <a:rPr lang="en-US" sz="5400" b="1" dirty="0" err="1">
                <a:solidFill>
                  <a:schemeClr val="bg1">
                    <a:lumMod val="95000"/>
                    <a:lumOff val="5000"/>
                  </a:schemeClr>
                </a:solidFill>
                <a:latin typeface="+mj-lt"/>
                <a:ea typeface="+mj-ea"/>
                <a:cs typeface="+mj-cs"/>
              </a:rPr>
              <a:t>siguiente</a:t>
            </a:r>
            <a:r>
              <a:rPr lang="en-US" sz="5400" b="1" dirty="0">
                <a:solidFill>
                  <a:schemeClr val="bg1">
                    <a:lumMod val="95000"/>
                    <a:lumOff val="5000"/>
                  </a:schemeClr>
                </a:solidFill>
                <a:latin typeface="+mj-lt"/>
                <a:ea typeface="+mj-ea"/>
                <a:cs typeface="+mj-cs"/>
              </a:rPr>
              <a:t> video:</a:t>
            </a:r>
          </a:p>
        </p:txBody>
      </p:sp>
      <p:sp>
        <p:nvSpPr>
          <p:cNvPr id="4" name="Google Shape;115;p16">
            <a:extLst>
              <a:ext uri="{FF2B5EF4-FFF2-40B4-BE49-F238E27FC236}">
                <a16:creationId xmlns:a16="http://schemas.microsoft.com/office/drawing/2014/main" id="{0F726842-18E3-622D-AFA0-2D0CFEB22016}"/>
              </a:ext>
            </a:extLst>
          </p:cNvPr>
          <p:cNvSpPr txBox="1">
            <a:spLocks/>
          </p:cNvSpPr>
          <p:nvPr/>
        </p:nvSpPr>
        <p:spPr>
          <a:xfrm>
            <a:off x="2268245" y="2514599"/>
            <a:ext cx="8284464" cy="1828801"/>
          </a:xfrm>
          <a:prstGeom prst="rect">
            <a:avLst/>
          </a:prstGeom>
          <a:noFill/>
          <a:ln>
            <a:noFill/>
          </a:ln>
        </p:spPr>
        <p:txBody>
          <a:bodyPr spcFirstLastPara="1" wrap="square" lIns="121900" tIns="60925" rIns="121900" bIns="60925"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Clr>
                <a:schemeClr val="dk1"/>
              </a:buClr>
              <a:buSzPts val="2000"/>
              <a:buNone/>
            </a:pPr>
            <a:r>
              <a:rPr lang="es-ES" dirty="0">
                <a:solidFill>
                  <a:schemeClr val="bg1"/>
                </a:solidFill>
                <a:latin typeface="Calibri"/>
                <a:ea typeface="Calibri"/>
                <a:cs typeface="Calibri"/>
                <a:sym typeface="Calibri"/>
              </a:rPr>
              <a:t>Riesgos de TI</a:t>
            </a:r>
          </a:p>
          <a:p>
            <a:pPr marL="0" lvl="0" indent="0" algn="l" rtl="0">
              <a:lnSpc>
                <a:spcPct val="110000"/>
              </a:lnSpc>
              <a:spcBef>
                <a:spcPts val="0"/>
              </a:spcBef>
              <a:spcAft>
                <a:spcPts val="0"/>
              </a:spcAft>
              <a:buClr>
                <a:schemeClr val="dk1"/>
              </a:buClr>
              <a:buSzPts val="2000"/>
              <a:buNone/>
            </a:pPr>
            <a:r>
              <a:rPr lang="es-ES" u="sng" dirty="0">
                <a:solidFill>
                  <a:schemeClr val="hlink"/>
                </a:solidFill>
                <a:latin typeface="Calibri"/>
                <a:ea typeface="Calibri"/>
                <a:cs typeface="Calibri"/>
                <a:sym typeface="Calibri"/>
              </a:rPr>
              <a:t>https://www.youtube.com/watch?v=FQEG485XpYQ</a:t>
            </a:r>
          </a:p>
          <a:p>
            <a:pPr marL="0" indent="0">
              <a:lnSpc>
                <a:spcPct val="110000"/>
              </a:lnSpc>
              <a:spcBef>
                <a:spcPts val="0"/>
              </a:spcBef>
              <a:buClr>
                <a:schemeClr val="dk1"/>
              </a:buClr>
              <a:buSzPts val="2000"/>
              <a:buNone/>
            </a:pPr>
            <a:endParaRPr lang="pl-PL" dirty="0">
              <a:solidFill>
                <a:schemeClr val="bg1"/>
              </a:solidFill>
              <a:latin typeface="Calibri"/>
              <a:ea typeface="Calibri"/>
              <a:cs typeface="Calibri"/>
              <a:sym typeface="Calibri"/>
            </a:endParaRPr>
          </a:p>
        </p:txBody>
      </p:sp>
      <p:pic>
        <p:nvPicPr>
          <p:cNvPr id="5" name="Google Shape;117;p16" descr="Análisis de Riesgos TI con Solución PILAR | Prakmatic">
            <a:extLst>
              <a:ext uri="{FF2B5EF4-FFF2-40B4-BE49-F238E27FC236}">
                <a16:creationId xmlns:a16="http://schemas.microsoft.com/office/drawing/2014/main" id="{97E2540A-D1D3-FA97-C951-09A4B7C4C004}"/>
              </a:ext>
            </a:extLst>
          </p:cNvPr>
          <p:cNvPicPr preferRelativeResize="0"/>
          <p:nvPr/>
        </p:nvPicPr>
        <p:blipFill rotWithShape="1">
          <a:blip r:embed="rId2">
            <a:alphaModFix/>
          </a:blip>
          <a:srcRect/>
          <a:stretch/>
        </p:blipFill>
        <p:spPr>
          <a:xfrm>
            <a:off x="4261282" y="3867462"/>
            <a:ext cx="4003829" cy="2054509"/>
          </a:xfrm>
          <a:prstGeom prst="rect">
            <a:avLst/>
          </a:prstGeom>
          <a:noFill/>
          <a:ln>
            <a:noFill/>
          </a:ln>
        </p:spPr>
      </p:pic>
    </p:spTree>
    <p:extLst>
      <p:ext uri="{BB962C8B-B14F-4D97-AF65-F5344CB8AC3E}">
        <p14:creationId xmlns:p14="http://schemas.microsoft.com/office/powerpoint/2010/main" val="161943657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1"/>
          <p:cNvSpPr txBox="1">
            <a:spLocks noGrp="1"/>
          </p:cNvSpPr>
          <p:nvPr>
            <p:ph type="title" idx="4294967295"/>
          </p:nvPr>
        </p:nvSpPr>
        <p:spPr>
          <a:xfrm>
            <a:off x="1561468" y="663190"/>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442" name="Google Shape;442;p51"/>
          <p:cNvPicPr preferRelativeResize="0"/>
          <p:nvPr/>
        </p:nvPicPr>
        <p:blipFill rotWithShape="1">
          <a:blip r:embed="rId3">
            <a:alphaModFix/>
          </a:blip>
          <a:srcRect/>
          <a:stretch/>
        </p:blipFill>
        <p:spPr>
          <a:xfrm>
            <a:off x="2547987" y="1417746"/>
            <a:ext cx="8463185" cy="4712793"/>
          </a:xfrm>
          <a:prstGeom prst="rect">
            <a:avLst/>
          </a:prstGeom>
          <a:noFill/>
          <a:ln>
            <a:noFill/>
          </a:ln>
        </p:spPr>
      </p:pic>
      <p:sp>
        <p:nvSpPr>
          <p:cNvPr id="2" name="CuadroTexto 1">
            <a:extLst>
              <a:ext uri="{FF2B5EF4-FFF2-40B4-BE49-F238E27FC236}">
                <a16:creationId xmlns:a16="http://schemas.microsoft.com/office/drawing/2014/main" id="{31D99FE2-5F71-E6E1-ED66-C7CF066C5EFC}"/>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a:spLocks noGrp="1"/>
          </p:cNvSpPr>
          <p:nvPr>
            <p:ph type="title" idx="4294967295"/>
          </p:nvPr>
        </p:nvSpPr>
        <p:spPr>
          <a:xfrm>
            <a:off x="1641367" y="479225"/>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449" name="Google Shape;449;p52" descr="Escala de tiempo&#10;&#10;Descripción generada automáticamente"/>
          <p:cNvPicPr preferRelativeResize="0"/>
          <p:nvPr/>
        </p:nvPicPr>
        <p:blipFill rotWithShape="1">
          <a:blip r:embed="rId3">
            <a:alphaModFix/>
          </a:blip>
          <a:srcRect/>
          <a:stretch/>
        </p:blipFill>
        <p:spPr>
          <a:xfrm>
            <a:off x="3896790" y="1367578"/>
            <a:ext cx="5925377" cy="4629796"/>
          </a:xfrm>
          <a:prstGeom prst="rect">
            <a:avLst/>
          </a:prstGeom>
          <a:noFill/>
          <a:ln>
            <a:noFill/>
          </a:ln>
        </p:spPr>
      </p:pic>
      <p:sp>
        <p:nvSpPr>
          <p:cNvPr id="2" name="CuadroTexto 1">
            <a:extLst>
              <a:ext uri="{FF2B5EF4-FFF2-40B4-BE49-F238E27FC236}">
                <a16:creationId xmlns:a16="http://schemas.microsoft.com/office/drawing/2014/main" id="{4EEBF76E-398E-F486-99F9-D1327DDD51C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3"/>
          <p:cNvSpPr txBox="1">
            <a:spLocks noGrp="1"/>
          </p:cNvSpPr>
          <p:nvPr>
            <p:ph type="title" idx="4294967295"/>
          </p:nvPr>
        </p:nvSpPr>
        <p:spPr>
          <a:xfrm>
            <a:off x="1401671" y="738805"/>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456" name="Google Shape;456;p53" descr="Escala de tiempo&#10;&#10;Descripción generada automáticamente"/>
          <p:cNvPicPr preferRelativeResize="0"/>
          <p:nvPr/>
        </p:nvPicPr>
        <p:blipFill rotWithShape="1">
          <a:blip r:embed="rId3">
            <a:alphaModFix/>
          </a:blip>
          <a:srcRect/>
          <a:stretch/>
        </p:blipFill>
        <p:spPr>
          <a:xfrm>
            <a:off x="3790463" y="1627180"/>
            <a:ext cx="5658640" cy="4467849"/>
          </a:xfrm>
          <a:prstGeom prst="rect">
            <a:avLst/>
          </a:prstGeom>
          <a:noFill/>
          <a:ln>
            <a:noFill/>
          </a:ln>
        </p:spPr>
      </p:pic>
      <p:sp>
        <p:nvSpPr>
          <p:cNvPr id="2" name="CuadroTexto 1">
            <a:extLst>
              <a:ext uri="{FF2B5EF4-FFF2-40B4-BE49-F238E27FC236}">
                <a16:creationId xmlns:a16="http://schemas.microsoft.com/office/drawing/2014/main" id="{BC5FDED3-42E7-E436-AC82-F1B8E8A39C71}"/>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54"/>
          <p:cNvSpPr txBox="1">
            <a:spLocks noGrp="1"/>
          </p:cNvSpPr>
          <p:nvPr>
            <p:ph type="title" idx="4294967295"/>
          </p:nvPr>
        </p:nvSpPr>
        <p:spPr>
          <a:xfrm>
            <a:off x="1641368" y="789297"/>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pic>
        <p:nvPicPr>
          <p:cNvPr id="463" name="Google Shape;463;p54"/>
          <p:cNvPicPr preferRelativeResize="0"/>
          <p:nvPr/>
        </p:nvPicPr>
        <p:blipFill rotWithShape="1">
          <a:blip r:embed="rId3">
            <a:alphaModFix/>
          </a:blip>
          <a:srcRect/>
          <a:stretch/>
        </p:blipFill>
        <p:spPr>
          <a:xfrm>
            <a:off x="3776152" y="1961064"/>
            <a:ext cx="5103876" cy="3421380"/>
          </a:xfrm>
          <a:prstGeom prst="rect">
            <a:avLst/>
          </a:prstGeom>
          <a:noFill/>
          <a:ln>
            <a:noFill/>
          </a:ln>
        </p:spPr>
      </p:pic>
      <p:sp>
        <p:nvSpPr>
          <p:cNvPr id="2" name="CuadroTexto 1">
            <a:extLst>
              <a:ext uri="{FF2B5EF4-FFF2-40B4-BE49-F238E27FC236}">
                <a16:creationId xmlns:a16="http://schemas.microsoft.com/office/drawing/2014/main" id="{CBEE254E-C053-D4A2-FB74-FFCA14F38F6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5"/>
          <p:cNvSpPr txBox="1">
            <a:spLocks noGrp="1"/>
          </p:cNvSpPr>
          <p:nvPr>
            <p:ph type="title" idx="4294967295"/>
          </p:nvPr>
        </p:nvSpPr>
        <p:spPr>
          <a:xfrm>
            <a:off x="1676878" y="579299"/>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470" name="Google Shape;470;p55"/>
          <p:cNvPicPr preferRelativeResize="0"/>
          <p:nvPr/>
        </p:nvPicPr>
        <p:blipFill rotWithShape="1">
          <a:blip r:embed="rId3">
            <a:alphaModFix/>
          </a:blip>
          <a:srcRect/>
          <a:stretch/>
        </p:blipFill>
        <p:spPr>
          <a:xfrm>
            <a:off x="3344389" y="1467726"/>
            <a:ext cx="6223847" cy="4485260"/>
          </a:xfrm>
          <a:prstGeom prst="rect">
            <a:avLst/>
          </a:prstGeom>
          <a:noFill/>
          <a:ln>
            <a:noFill/>
          </a:ln>
        </p:spPr>
      </p:pic>
      <p:sp>
        <p:nvSpPr>
          <p:cNvPr id="2" name="CuadroTexto 1">
            <a:extLst>
              <a:ext uri="{FF2B5EF4-FFF2-40B4-BE49-F238E27FC236}">
                <a16:creationId xmlns:a16="http://schemas.microsoft.com/office/drawing/2014/main" id="{046E6DB5-4D6A-6A19-FC6D-F4EDA728D16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6"/>
          <p:cNvSpPr txBox="1">
            <a:spLocks noGrp="1"/>
          </p:cNvSpPr>
          <p:nvPr>
            <p:ph type="title" idx="4294967295"/>
          </p:nvPr>
        </p:nvSpPr>
        <p:spPr>
          <a:xfrm>
            <a:off x="1641368" y="637328"/>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pic>
        <p:nvPicPr>
          <p:cNvPr id="477" name="Google Shape;477;p56" descr="Interfaz de usuario gráfica, Texto, Aplicación&#10;&#10;Descripción generada automáticamente"/>
          <p:cNvPicPr preferRelativeResize="0"/>
          <p:nvPr/>
        </p:nvPicPr>
        <p:blipFill rotWithShape="1">
          <a:blip r:embed="rId3">
            <a:alphaModFix/>
          </a:blip>
          <a:srcRect l="23696" t="25882" r="32825" b="22392"/>
          <a:stretch/>
        </p:blipFill>
        <p:spPr>
          <a:xfrm>
            <a:off x="1378037" y="1568689"/>
            <a:ext cx="4973732" cy="3326795"/>
          </a:xfrm>
          <a:prstGeom prst="rect">
            <a:avLst/>
          </a:prstGeom>
          <a:noFill/>
          <a:ln>
            <a:noFill/>
          </a:ln>
        </p:spPr>
      </p:pic>
      <p:pic>
        <p:nvPicPr>
          <p:cNvPr id="478" name="Google Shape;478;p56" descr="Imagen que contiene Texto&#10;&#10;Descripción generada automáticamente"/>
          <p:cNvPicPr preferRelativeResize="0"/>
          <p:nvPr/>
        </p:nvPicPr>
        <p:blipFill rotWithShape="1">
          <a:blip r:embed="rId4">
            <a:alphaModFix/>
          </a:blip>
          <a:srcRect/>
          <a:stretch/>
        </p:blipFill>
        <p:spPr>
          <a:xfrm>
            <a:off x="6566517" y="1630833"/>
            <a:ext cx="5261729" cy="4029714"/>
          </a:xfrm>
          <a:prstGeom prst="rect">
            <a:avLst/>
          </a:prstGeom>
          <a:noFill/>
          <a:ln>
            <a:noFill/>
          </a:ln>
        </p:spPr>
      </p:pic>
      <p:sp>
        <p:nvSpPr>
          <p:cNvPr id="2" name="CuadroTexto 1">
            <a:extLst>
              <a:ext uri="{FF2B5EF4-FFF2-40B4-BE49-F238E27FC236}">
                <a16:creationId xmlns:a16="http://schemas.microsoft.com/office/drawing/2014/main" id="{D78CB0AA-5D2F-4B85-3192-97CD80800F2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FB681384-66C7-23B9-3275-3D6C57F06900}"/>
              </a:ext>
            </a:extLst>
          </p:cNvPr>
          <p:cNvGrpSpPr/>
          <p:nvPr/>
        </p:nvGrpSpPr>
        <p:grpSpPr>
          <a:xfrm>
            <a:off x="10717618" y="5385392"/>
            <a:ext cx="441250" cy="441250"/>
            <a:chOff x="10526232" y="5438554"/>
            <a:chExt cx="590106" cy="590106"/>
          </a:xfrm>
        </p:grpSpPr>
        <p:sp>
          <p:nvSpPr>
            <p:cNvPr id="2" name="Rectángulo 1">
              <a:extLst>
                <a:ext uri="{FF2B5EF4-FFF2-40B4-BE49-F238E27FC236}">
                  <a16:creationId xmlns:a16="http://schemas.microsoft.com/office/drawing/2014/main" id="{BA329269-0B56-F3CB-65C6-B2C8E80C4A64}"/>
                </a:ext>
              </a:extLst>
            </p:cNvPr>
            <p:cNvSpPr/>
            <p:nvPr/>
          </p:nvSpPr>
          <p:spPr>
            <a:xfrm>
              <a:off x="10526232" y="5438554"/>
              <a:ext cx="590106" cy="5901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Flecha derecha 2">
              <a:extLst>
                <a:ext uri="{FF2B5EF4-FFF2-40B4-BE49-F238E27FC236}">
                  <a16:creationId xmlns:a16="http://schemas.microsoft.com/office/drawing/2014/main" id="{C7F75A40-F550-85E7-D5F5-489E8F8D6E12}"/>
                </a:ext>
              </a:extLst>
            </p:cNvPr>
            <p:cNvSpPr/>
            <p:nvPr/>
          </p:nvSpPr>
          <p:spPr>
            <a:xfrm>
              <a:off x="10704273" y="5612449"/>
              <a:ext cx="234023" cy="242316"/>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CuadroTexto 4">
            <a:extLst>
              <a:ext uri="{FF2B5EF4-FFF2-40B4-BE49-F238E27FC236}">
                <a16:creationId xmlns:a16="http://schemas.microsoft.com/office/drawing/2014/main" id="{1D29DCA6-CC95-74C6-2434-4F65822CF571}"/>
              </a:ext>
            </a:extLst>
          </p:cNvPr>
          <p:cNvSpPr txBox="1"/>
          <p:nvPr/>
        </p:nvSpPr>
        <p:spPr>
          <a:xfrm>
            <a:off x="7211719" y="4209007"/>
            <a:ext cx="4043066" cy="646331"/>
          </a:xfrm>
          <a:prstGeom prst="rect">
            <a:avLst/>
          </a:prstGeom>
          <a:noFill/>
        </p:spPr>
        <p:txBody>
          <a:bodyPr wrap="square" rtlCol="0">
            <a:spAutoFit/>
          </a:bodyPr>
          <a:lstStyle/>
          <a:p>
            <a:pPr algn="r"/>
            <a:r>
              <a:rPr lang="es-ES_tradnl" sz="3600" b="1" dirty="0">
                <a:solidFill>
                  <a:schemeClr val="bg1"/>
                </a:solidFill>
                <a:latin typeface="Roboto" panose="02000000000000000000" pitchFamily="2" charset="0"/>
                <a:ea typeface="Roboto" panose="02000000000000000000" pitchFamily="2" charset="0"/>
              </a:rPr>
              <a:t>Autoevaluación</a:t>
            </a:r>
          </a:p>
        </p:txBody>
      </p:sp>
      <p:sp>
        <p:nvSpPr>
          <p:cNvPr id="6" name="CuadroTexto 5">
            <a:extLst>
              <a:ext uri="{FF2B5EF4-FFF2-40B4-BE49-F238E27FC236}">
                <a16:creationId xmlns:a16="http://schemas.microsoft.com/office/drawing/2014/main" id="{072B848C-5EB1-AFEF-DBB9-899006E71E91}"/>
              </a:ext>
            </a:extLst>
          </p:cNvPr>
          <p:cNvSpPr txBox="1"/>
          <p:nvPr/>
        </p:nvSpPr>
        <p:spPr>
          <a:xfrm>
            <a:off x="9718158" y="4799485"/>
            <a:ext cx="1536627" cy="369332"/>
          </a:xfrm>
          <a:prstGeom prst="rect">
            <a:avLst/>
          </a:prstGeom>
          <a:noFill/>
        </p:spPr>
        <p:txBody>
          <a:bodyPr wrap="square" rtlCol="0">
            <a:spAutoFit/>
          </a:bodyPr>
          <a:lstStyle/>
          <a:p>
            <a:pPr algn="r"/>
            <a:r>
              <a:rPr lang="es-ES_tradnl" dirty="0">
                <a:solidFill>
                  <a:schemeClr val="bg1"/>
                </a:solidFill>
                <a:latin typeface="Roboto" panose="02000000000000000000" pitchFamily="2" charset="0"/>
                <a:ea typeface="Roboto" panose="02000000000000000000" pitchFamily="2" charset="0"/>
              </a:rPr>
              <a:t>Sesión 12</a:t>
            </a:r>
          </a:p>
        </p:txBody>
      </p:sp>
    </p:spTree>
    <p:extLst>
      <p:ext uri="{BB962C8B-B14F-4D97-AF65-F5344CB8AC3E}">
        <p14:creationId xmlns:p14="http://schemas.microsoft.com/office/powerpoint/2010/main" val="19366166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B0844B7-A4D7-5E90-CCE1-81A0915D10CF}"/>
              </a:ext>
            </a:extLst>
          </p:cNvPr>
          <p:cNvSpPr txBox="1"/>
          <p:nvPr/>
        </p:nvSpPr>
        <p:spPr>
          <a:xfrm>
            <a:off x="2234924" y="859747"/>
            <a:ext cx="6136719" cy="400110"/>
          </a:xfrm>
          <a:prstGeom prst="rect">
            <a:avLst/>
          </a:prstGeom>
          <a:noFill/>
        </p:spPr>
        <p:txBody>
          <a:bodyPr wrap="square" rtlCol="0">
            <a:spAutoFit/>
          </a:bodyPr>
          <a:lstStyle/>
          <a:p>
            <a:r>
              <a:rPr lang="es-ES_tradnl" sz="2000" b="1" dirty="0">
                <a:solidFill>
                  <a:srgbClr val="002060"/>
                </a:solidFill>
                <a:latin typeface="Roboto" panose="02000000000000000000" pitchFamily="2" charset="0"/>
                <a:ea typeface="Roboto" panose="02000000000000000000" pitchFamily="2" charset="0"/>
              </a:rPr>
              <a:t>Evidencia de aprendizaje: Trabajo Académico</a:t>
            </a: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4588CAA9-2B5B-5B73-DF33-8AEE8CFD491F}"/>
              </a:ext>
            </a:extLst>
          </p:cNvPr>
          <p:cNvSpPr txBox="1"/>
          <p:nvPr/>
        </p:nvSpPr>
        <p:spPr>
          <a:xfrm>
            <a:off x="2743200" y="1866167"/>
            <a:ext cx="7179477" cy="307777"/>
          </a:xfrm>
          <a:prstGeom prst="rect">
            <a:avLst/>
          </a:prstGeom>
          <a:noFill/>
        </p:spPr>
        <p:txBody>
          <a:bodyPr wrap="square" rtlCol="0">
            <a:spAutoFit/>
          </a:bodyPr>
          <a:lstStyle/>
          <a:p>
            <a:pPr algn="just"/>
            <a:r>
              <a:rPr lang="es-ES" sz="1400" b="1" i="0" dirty="0">
                <a:solidFill>
                  <a:srgbClr val="000000"/>
                </a:solidFill>
                <a:effectLst/>
                <a:latin typeface="Roboto" panose="02000000000000000000" pitchFamily="2" charset="0"/>
                <a:ea typeface="Roboto" panose="02000000000000000000" pitchFamily="2" charset="0"/>
              </a:rPr>
              <a:t>Trabajo académico sobre la gestión de riesgos de TI.</a:t>
            </a:r>
            <a:endParaRPr lang="es-ES_tradnl" sz="1400" b="1" dirty="0">
              <a:solidFill>
                <a:srgbClr val="4156A6"/>
              </a:solidFill>
              <a:latin typeface="Roboto" panose="02000000000000000000" pitchFamily="2" charset="0"/>
              <a:ea typeface="Roboto" panose="02000000000000000000" pitchFamily="2" charset="0"/>
            </a:endParaRPr>
          </a:p>
        </p:txBody>
      </p: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5">
            <a:extLst>
              <a:ext uri="{FF2B5EF4-FFF2-40B4-BE49-F238E27FC236}">
                <a16:creationId xmlns:a16="http://schemas.microsoft.com/office/drawing/2014/main" id="{39140C20-B684-244D-9574-AB016A09788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pic>
        <p:nvPicPr>
          <p:cNvPr id="1026" name="Picture 2" descr="Imágenes de Informe Dibujo - Descarga gratuita en Freepik">
            <a:extLst>
              <a:ext uri="{FF2B5EF4-FFF2-40B4-BE49-F238E27FC236}">
                <a16:creationId xmlns:a16="http://schemas.microsoft.com/office/drawing/2014/main" id="{2FA5CE8F-52E8-9861-EBE5-FE50B7CF9A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28065" y="2780254"/>
            <a:ext cx="2981325"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008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1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DEBD99B-CA10-6501-17AA-200A12475B0F}"/>
              </a:ext>
            </a:extLst>
          </p:cNvPr>
          <p:cNvSpPr txBox="1"/>
          <p:nvPr/>
        </p:nvSpPr>
        <p:spPr>
          <a:xfrm>
            <a:off x="959775" y="983665"/>
            <a:ext cx="5455202" cy="1015663"/>
          </a:xfrm>
          <a:prstGeom prst="rect">
            <a:avLst/>
          </a:prstGeom>
          <a:noFill/>
        </p:spPr>
        <p:txBody>
          <a:bodyPr wrap="square" rtlCol="0">
            <a:spAutoFit/>
          </a:bodyPr>
          <a:lstStyle/>
          <a:p>
            <a:r>
              <a:rPr lang="es-ES_tradnl" sz="2000" dirty="0">
                <a:solidFill>
                  <a:schemeClr val="bg1"/>
                </a:solidFill>
                <a:latin typeface="Roboto" panose="02000000000000000000" pitchFamily="2" charset="0"/>
                <a:ea typeface="Roboto" panose="02000000000000000000" pitchFamily="2" charset="0"/>
              </a:rPr>
              <a:t>Después de haber visualizado el video en la  </a:t>
            </a:r>
            <a:r>
              <a:rPr lang="es-ES_tradnl" sz="2000" dirty="0" err="1">
                <a:solidFill>
                  <a:schemeClr val="bg1"/>
                </a:solidFill>
                <a:latin typeface="Roboto" panose="02000000000000000000" pitchFamily="2" charset="0"/>
                <a:ea typeface="Roboto" panose="02000000000000000000" pitchFamily="2" charset="0"/>
              </a:rPr>
              <a:t>slide</a:t>
            </a:r>
            <a:r>
              <a:rPr lang="es-ES_tradnl" sz="2000" dirty="0">
                <a:solidFill>
                  <a:schemeClr val="bg1"/>
                </a:solidFill>
                <a:latin typeface="Roboto" panose="02000000000000000000" pitchFamily="2" charset="0"/>
                <a:ea typeface="Roboto" panose="02000000000000000000" pitchFamily="2" charset="0"/>
              </a:rPr>
              <a:t> anterior, </a:t>
            </a:r>
            <a:r>
              <a:rPr lang="es-ES_tradnl" sz="2000" b="1" dirty="0">
                <a:solidFill>
                  <a:schemeClr val="bg1"/>
                </a:solidFill>
                <a:latin typeface="Roboto" panose="02000000000000000000" pitchFamily="2" charset="0"/>
                <a:ea typeface="Roboto" panose="02000000000000000000" pitchFamily="2" charset="0"/>
              </a:rPr>
              <a:t>reflexionamos y respondemos las siguientes interrogantes:</a:t>
            </a:r>
          </a:p>
        </p:txBody>
      </p:sp>
      <p:sp>
        <p:nvSpPr>
          <p:cNvPr id="3" name="Rectángulo 2">
            <a:extLst>
              <a:ext uri="{FF2B5EF4-FFF2-40B4-BE49-F238E27FC236}">
                <a16:creationId xmlns:a16="http://schemas.microsoft.com/office/drawing/2014/main" id="{0064DD55-C896-6B6D-3790-1270E619F80F}"/>
              </a:ext>
            </a:extLst>
          </p:cNvPr>
          <p:cNvSpPr/>
          <p:nvPr/>
        </p:nvSpPr>
        <p:spPr>
          <a:xfrm>
            <a:off x="1406340" y="2854847"/>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BEAA196C-01C9-8837-184B-9C4C844F7203}"/>
              </a:ext>
            </a:extLst>
          </p:cNvPr>
          <p:cNvSpPr txBox="1"/>
          <p:nvPr/>
        </p:nvSpPr>
        <p:spPr>
          <a:xfrm>
            <a:off x="1427606" y="2907604"/>
            <a:ext cx="603213" cy="479684"/>
          </a:xfrm>
          <a:prstGeom prst="rect">
            <a:avLst/>
          </a:prstGeom>
          <a:noFill/>
        </p:spPr>
        <p:txBody>
          <a:bodyPr wrap="square" rtlCol="0">
            <a:spAutoFit/>
          </a:bodyPr>
          <a:lstStyle/>
          <a:p>
            <a:pPr algn="ctr"/>
            <a:r>
              <a:rPr lang="es-ES_tradnl" sz="2400" b="1" dirty="0">
                <a:solidFill>
                  <a:srgbClr val="002060"/>
                </a:solidFill>
                <a:latin typeface="Roboto" panose="02000000000000000000" pitchFamily="2" charset="0"/>
                <a:ea typeface="Roboto" panose="02000000000000000000" pitchFamily="2" charset="0"/>
              </a:rPr>
              <a:t>01</a:t>
            </a:r>
          </a:p>
        </p:txBody>
      </p:sp>
      <p:sp>
        <p:nvSpPr>
          <p:cNvPr id="5" name="CuadroTexto 4">
            <a:extLst>
              <a:ext uri="{FF2B5EF4-FFF2-40B4-BE49-F238E27FC236}">
                <a16:creationId xmlns:a16="http://schemas.microsoft.com/office/drawing/2014/main" id="{E3DD2F94-3CBD-0930-090B-95F1DF353AF2}"/>
              </a:ext>
            </a:extLst>
          </p:cNvPr>
          <p:cNvSpPr txBox="1"/>
          <p:nvPr/>
        </p:nvSpPr>
        <p:spPr>
          <a:xfrm>
            <a:off x="2132142" y="2841451"/>
            <a:ext cx="4282835" cy="420628"/>
          </a:xfrm>
          <a:prstGeom prst="rect">
            <a:avLst/>
          </a:prstGeom>
          <a:noFill/>
        </p:spPr>
        <p:txBody>
          <a:bodyPr wrap="square" rtlCol="0">
            <a:spAutoFit/>
          </a:bodyPr>
          <a:lstStyle/>
          <a:p>
            <a:pPr>
              <a:lnSpc>
                <a:spcPct val="150000"/>
              </a:lnSpc>
            </a:pPr>
            <a:r>
              <a:rPr lang="es-ES" sz="1600" dirty="0">
                <a:solidFill>
                  <a:schemeClr val="bg1"/>
                </a:solidFill>
                <a:latin typeface="Roboto" panose="02000000000000000000" pitchFamily="2" charset="0"/>
                <a:ea typeface="Roboto" panose="02000000000000000000" pitchFamily="2" charset="0"/>
              </a:rPr>
              <a:t>¿Qué es la gestión del riesgo de TI?</a:t>
            </a:r>
          </a:p>
        </p:txBody>
      </p:sp>
      <p:sp>
        <p:nvSpPr>
          <p:cNvPr id="6" name="Rectángulo 5">
            <a:extLst>
              <a:ext uri="{FF2B5EF4-FFF2-40B4-BE49-F238E27FC236}">
                <a16:creationId xmlns:a16="http://schemas.microsoft.com/office/drawing/2014/main" id="{A8461466-9DA5-4FB2-909A-9C25612F7BC6}"/>
              </a:ext>
            </a:extLst>
          </p:cNvPr>
          <p:cNvSpPr/>
          <p:nvPr/>
        </p:nvSpPr>
        <p:spPr>
          <a:xfrm>
            <a:off x="1406340" y="3970851"/>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B5A2B4B7-6C83-1933-76A1-7BBE3229EEC4}"/>
              </a:ext>
            </a:extLst>
          </p:cNvPr>
          <p:cNvSpPr txBox="1"/>
          <p:nvPr/>
        </p:nvSpPr>
        <p:spPr>
          <a:xfrm>
            <a:off x="1427606" y="4023608"/>
            <a:ext cx="603213" cy="479684"/>
          </a:xfrm>
          <a:prstGeom prst="rect">
            <a:avLst/>
          </a:prstGeom>
          <a:noFill/>
        </p:spPr>
        <p:txBody>
          <a:bodyPr wrap="square" rtlCol="0">
            <a:spAutoFit/>
          </a:bodyPr>
          <a:lstStyle/>
          <a:p>
            <a:pPr algn="ctr"/>
            <a:r>
              <a:rPr lang="es-ES_tradnl" sz="2400" b="1" dirty="0">
                <a:solidFill>
                  <a:srgbClr val="002060"/>
                </a:solidFill>
                <a:latin typeface="Roboto" panose="02000000000000000000" pitchFamily="2" charset="0"/>
                <a:ea typeface="Roboto" panose="02000000000000000000" pitchFamily="2" charset="0"/>
              </a:rPr>
              <a:t>02</a:t>
            </a:r>
          </a:p>
        </p:txBody>
      </p:sp>
      <p:sp>
        <p:nvSpPr>
          <p:cNvPr id="8" name="CuadroTexto 7">
            <a:extLst>
              <a:ext uri="{FF2B5EF4-FFF2-40B4-BE49-F238E27FC236}">
                <a16:creationId xmlns:a16="http://schemas.microsoft.com/office/drawing/2014/main" id="{57D0AD6D-A61C-0E04-AD73-EFD00C1E220B}"/>
              </a:ext>
            </a:extLst>
          </p:cNvPr>
          <p:cNvSpPr txBox="1"/>
          <p:nvPr/>
        </p:nvSpPr>
        <p:spPr>
          <a:xfrm>
            <a:off x="2132142" y="3868470"/>
            <a:ext cx="5455202" cy="420628"/>
          </a:xfrm>
          <a:prstGeom prst="rect">
            <a:avLst/>
          </a:prstGeom>
          <a:noFill/>
        </p:spPr>
        <p:txBody>
          <a:bodyPr wrap="square" rtlCol="0">
            <a:spAutoFit/>
          </a:bodyPr>
          <a:lstStyle/>
          <a:p>
            <a:pPr>
              <a:lnSpc>
                <a:spcPct val="150000"/>
              </a:lnSpc>
            </a:pPr>
            <a:r>
              <a:rPr lang="es-ES" sz="1600" dirty="0">
                <a:solidFill>
                  <a:schemeClr val="bg1"/>
                </a:solidFill>
                <a:latin typeface="Roboto" panose="02000000000000000000" pitchFamily="2" charset="0"/>
                <a:ea typeface="Roboto" panose="02000000000000000000" pitchFamily="2" charset="0"/>
              </a:rPr>
              <a:t>¿Por qué es importante gestionar los riegos de las TI? </a:t>
            </a:r>
          </a:p>
        </p:txBody>
      </p:sp>
      <p:cxnSp>
        <p:nvCxnSpPr>
          <p:cNvPr id="12" name="Conector recto de flecha 11">
            <a:extLst>
              <a:ext uri="{FF2B5EF4-FFF2-40B4-BE49-F238E27FC236}">
                <a16:creationId xmlns:a16="http://schemas.microsoft.com/office/drawing/2014/main" id="{D67D664B-E9A2-04BE-8CC2-BDD310126989}"/>
              </a:ext>
            </a:extLst>
          </p:cNvPr>
          <p:cNvCxnSpPr>
            <a:cxnSpLocks/>
          </p:cNvCxnSpPr>
          <p:nvPr/>
        </p:nvCxnSpPr>
        <p:spPr>
          <a:xfrm>
            <a:off x="874713" y="884835"/>
            <a:ext cx="0" cy="1220412"/>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90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7"/>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6</a:t>
            </a:fld>
            <a:endParaRPr/>
          </a:p>
        </p:txBody>
      </p:sp>
      <p:pic>
        <p:nvPicPr>
          <p:cNvPr id="124" name="Google Shape;124;p17"/>
          <p:cNvPicPr preferRelativeResize="0"/>
          <p:nvPr/>
        </p:nvPicPr>
        <p:blipFill rotWithShape="1">
          <a:blip r:embed="rId3">
            <a:alphaModFix/>
          </a:blip>
          <a:srcRect/>
          <a:stretch/>
        </p:blipFill>
        <p:spPr>
          <a:xfrm>
            <a:off x="2735508" y="842790"/>
            <a:ext cx="7271813" cy="5433661"/>
          </a:xfrm>
          <a:prstGeom prst="rect">
            <a:avLst/>
          </a:prstGeom>
          <a:noFill/>
          <a:ln>
            <a:noFill/>
          </a:ln>
        </p:spPr>
      </p:pic>
      <p:sp>
        <p:nvSpPr>
          <p:cNvPr id="2" name="CuadroTexto 1">
            <a:extLst>
              <a:ext uri="{FF2B5EF4-FFF2-40B4-BE49-F238E27FC236}">
                <a16:creationId xmlns:a16="http://schemas.microsoft.com/office/drawing/2014/main" id="{4AE657FF-4091-5A33-8CDE-A9770289EF6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idx="4294967295"/>
          </p:nvPr>
        </p:nvSpPr>
        <p:spPr>
          <a:xfrm>
            <a:off x="1401670" y="762801"/>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131" name="Google Shape;131;p18"/>
          <p:cNvPicPr preferRelativeResize="0"/>
          <p:nvPr/>
        </p:nvPicPr>
        <p:blipFill rotWithShape="1">
          <a:blip r:embed="rId3">
            <a:alphaModFix/>
          </a:blip>
          <a:srcRect/>
          <a:stretch/>
        </p:blipFill>
        <p:spPr>
          <a:xfrm>
            <a:off x="2676301" y="1469616"/>
            <a:ext cx="8538008" cy="4309685"/>
          </a:xfrm>
          <a:prstGeom prst="rect">
            <a:avLst/>
          </a:prstGeom>
          <a:noFill/>
          <a:ln>
            <a:noFill/>
          </a:ln>
        </p:spPr>
      </p:pic>
      <p:sp>
        <p:nvSpPr>
          <p:cNvPr id="2" name="CuadroTexto 1">
            <a:extLst>
              <a:ext uri="{FF2B5EF4-FFF2-40B4-BE49-F238E27FC236}">
                <a16:creationId xmlns:a16="http://schemas.microsoft.com/office/drawing/2014/main" id="{C875FC1E-85BB-3355-0B14-2D2CCCD89838}"/>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idx="4294967295"/>
          </p:nvPr>
        </p:nvSpPr>
        <p:spPr>
          <a:xfrm>
            <a:off x="2218417" y="728801"/>
            <a:ext cx="11314112"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Gestión de riesgos y auditoría de las TI</a:t>
            </a:r>
            <a:endParaRPr sz="4000" dirty="0">
              <a:solidFill>
                <a:schemeClr val="tx1"/>
              </a:solidFill>
              <a:latin typeface="Calibri"/>
              <a:ea typeface="Calibri"/>
              <a:cs typeface="Calibri"/>
              <a:sym typeface="Calibri"/>
            </a:endParaRPr>
          </a:p>
        </p:txBody>
      </p:sp>
      <p:pic>
        <p:nvPicPr>
          <p:cNvPr id="138" name="Google Shape;138;p19"/>
          <p:cNvPicPr preferRelativeResize="0"/>
          <p:nvPr/>
        </p:nvPicPr>
        <p:blipFill rotWithShape="1">
          <a:blip r:embed="rId3">
            <a:alphaModFix/>
          </a:blip>
          <a:srcRect/>
          <a:stretch/>
        </p:blipFill>
        <p:spPr>
          <a:xfrm>
            <a:off x="2989447" y="1434369"/>
            <a:ext cx="7839856" cy="4776069"/>
          </a:xfrm>
          <a:prstGeom prst="rect">
            <a:avLst/>
          </a:prstGeom>
          <a:noFill/>
          <a:ln>
            <a:noFill/>
          </a:ln>
        </p:spPr>
      </p:pic>
      <p:sp>
        <p:nvSpPr>
          <p:cNvPr id="2" name="CuadroTexto 1">
            <a:extLst>
              <a:ext uri="{FF2B5EF4-FFF2-40B4-BE49-F238E27FC236}">
                <a16:creationId xmlns:a16="http://schemas.microsoft.com/office/drawing/2014/main" id="{042AA302-0AF1-B6C7-05E3-097A01F598BA}"/>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idx="4294967295"/>
          </p:nvPr>
        </p:nvSpPr>
        <p:spPr>
          <a:xfrm>
            <a:off x="1739022" y="1165533"/>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Gestión de riesgos y auditoría de las TI</a:t>
            </a:r>
            <a:endParaRPr sz="4000">
              <a:solidFill>
                <a:schemeClr val="tx1"/>
              </a:solidFill>
              <a:latin typeface="Calibri"/>
              <a:ea typeface="Calibri"/>
              <a:cs typeface="Calibri"/>
              <a:sym typeface="Calibri"/>
            </a:endParaRPr>
          </a:p>
        </p:txBody>
      </p:sp>
      <p:sp>
        <p:nvSpPr>
          <p:cNvPr id="145" name="Google Shape;145;p20"/>
          <p:cNvSpPr txBox="1"/>
          <p:nvPr/>
        </p:nvSpPr>
        <p:spPr>
          <a:xfrm>
            <a:off x="2613734" y="2163521"/>
            <a:ext cx="8229600" cy="3678993"/>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747"/>
              </a:spcBef>
              <a:spcAft>
                <a:spcPts val="0"/>
              </a:spcAft>
              <a:buClr>
                <a:schemeClr val="dk1"/>
              </a:buClr>
              <a:buSzPts val="2800"/>
              <a:buFont typeface="Arial"/>
              <a:buNone/>
            </a:pPr>
            <a:r>
              <a:rPr lang="es-ES" sz="4400" dirty="0">
                <a:solidFill>
                  <a:schemeClr val="dk1"/>
                </a:solidFill>
                <a:latin typeface="Calibri"/>
                <a:ea typeface="Calibri"/>
                <a:cs typeface="Calibri"/>
                <a:sym typeface="Calibri"/>
              </a:rPr>
              <a:t>El riesgo representa el impacto potencial de todas las amenazas u oportunidades que podrían afectar los logros de los objetivos del proyecto.</a:t>
            </a:r>
            <a:endParaRPr sz="4400" dirty="0">
              <a:solidFill>
                <a:schemeClr val="dk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43D55F0A-B2EC-54E3-0D2C-B2EB4FFF6B3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12</a:t>
            </a: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859</TotalTime>
  <Words>1511</Words>
  <Application>Microsoft Office PowerPoint</Application>
  <PresentationFormat>Panorámica</PresentationFormat>
  <Paragraphs>175</Paragraphs>
  <Slides>48</Slides>
  <Notes>40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Aptos</vt:lpstr>
      <vt:lpstr>Arial</vt:lpstr>
      <vt:lpstr>Calibri</vt:lpstr>
      <vt:lpstr>Garamond</vt:lpstr>
      <vt:lpstr>Quattrocento Sans</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Presentación de PowerPoint</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Gestión de riesgos y auditoría de las TI</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New</dc:creator>
  <cp:lastModifiedBy>ASUS</cp:lastModifiedBy>
  <cp:revision>35</cp:revision>
  <dcterms:created xsi:type="dcterms:W3CDTF">2024-02-15T21:58:49Z</dcterms:created>
  <dcterms:modified xsi:type="dcterms:W3CDTF">2024-03-18T00:49:33Z</dcterms:modified>
</cp:coreProperties>
</file>